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7" r:id="rId1"/>
    <p:sldMasterId id="2147483935" r:id="rId2"/>
  </p:sldMasterIdLst>
  <p:sldIdLst>
    <p:sldId id="256" r:id="rId3"/>
    <p:sldId id="272" r:id="rId4"/>
    <p:sldId id="258" r:id="rId5"/>
    <p:sldId id="273" r:id="rId6"/>
    <p:sldId id="274" r:id="rId7"/>
    <p:sldId id="275" r:id="rId8"/>
    <p:sldId id="276" r:id="rId9"/>
    <p:sldId id="277" r:id="rId10"/>
    <p:sldId id="282" r:id="rId11"/>
    <p:sldId id="278" r:id="rId12"/>
    <p:sldId id="280" r:id="rId13"/>
    <p:sldId id="281" r:id="rId14"/>
    <p:sldId id="262" r:id="rId15"/>
    <p:sldId id="263" r:id="rId16"/>
    <p:sldId id="279" r:id="rId17"/>
    <p:sldId id="265" r:id="rId18"/>
    <p:sldId id="266" r:id="rId19"/>
    <p:sldId id="283" r:id="rId20"/>
    <p:sldId id="284" r:id="rId21"/>
    <p:sldId id="285" r:id="rId22"/>
    <p:sldId id="286" r:id="rId23"/>
    <p:sldId id="287" r:id="rId24"/>
    <p:sldId id="288" r:id="rId25"/>
    <p:sldId id="269" r:id="rId26"/>
    <p:sldId id="268" r:id="rId27"/>
    <p:sldId id="289" r:id="rId28"/>
    <p:sldId id="290" r:id="rId29"/>
    <p:sldId id="291" r:id="rId30"/>
    <p:sldId id="292" r:id="rId31"/>
    <p:sldId id="259" r:id="rId32"/>
    <p:sldId id="260" r:id="rId33"/>
    <p:sldId id="267" r:id="rId34"/>
    <p:sldId id="293" r:id="rId35"/>
    <p:sldId id="294" r:id="rId36"/>
    <p:sldId id="27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9" autoAdjust="0"/>
    <p:restoredTop sz="94660"/>
  </p:normalViewPr>
  <p:slideViewPr>
    <p:cSldViewPr snapToGrid="0">
      <p:cViewPr>
        <p:scale>
          <a:sx n="76" d="100"/>
          <a:sy n="76" d="100"/>
        </p:scale>
        <p:origin x="-1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8EC0B-6439-470E-B7C4-A588D165416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ru-RU"/>
        </a:p>
      </dgm:t>
    </dgm:pt>
    <dgm:pt modelId="{8585C719-030B-468F-B1B6-A648E5DE9E63}">
      <dgm:prSet/>
      <dgm:spPr/>
      <dgm:t>
        <a:bodyPr/>
        <a:lstStyle/>
        <a:p>
          <a:pPr rtl="0"/>
          <a:r>
            <a:rPr lang="ru-RU" b="0" i="0" dirty="0" smtClean="0"/>
            <a:t>На что обратить внимание?</a:t>
          </a:r>
          <a:endParaRPr lang="ru-RU" dirty="0"/>
        </a:p>
      </dgm:t>
    </dgm:pt>
    <dgm:pt modelId="{0960D1C3-6AFE-4464-8D54-9D21A2EF41A5}" type="parTrans" cxnId="{3E3424EE-CC1A-40C5-9BE0-BA8C3F261BF2}">
      <dgm:prSet/>
      <dgm:spPr/>
      <dgm:t>
        <a:bodyPr/>
        <a:lstStyle/>
        <a:p>
          <a:endParaRPr lang="ru-RU"/>
        </a:p>
      </dgm:t>
    </dgm:pt>
    <dgm:pt modelId="{4EA32BBB-E2AE-4AAA-B485-EE01FB6683DA}" type="sibTrans" cxnId="{3E3424EE-CC1A-40C5-9BE0-BA8C3F261BF2}">
      <dgm:prSet/>
      <dgm:spPr/>
      <dgm:t>
        <a:bodyPr/>
        <a:lstStyle/>
        <a:p>
          <a:endParaRPr lang="ru-RU"/>
        </a:p>
      </dgm:t>
    </dgm:pt>
    <dgm:pt modelId="{4D2E4017-A43D-469D-9EB5-56F67A2D0A90}">
      <dgm:prSet/>
      <dgm:spPr/>
      <dgm:t>
        <a:bodyPr/>
        <a:lstStyle/>
        <a:p>
          <a:pPr rtl="0"/>
          <a:r>
            <a:rPr lang="ru-RU" b="0" i="0" dirty="0" smtClean="0"/>
            <a:t>Список IT-профессий очень велик, их на данный момент десятки. Это программисты и </a:t>
          </a:r>
          <a:r>
            <a:rPr lang="ru-RU" b="0" i="0" dirty="0" err="1" smtClean="0"/>
            <a:t>тестировщики</a:t>
          </a:r>
          <a:r>
            <a:rPr lang="ru-RU" b="0" i="0" dirty="0" smtClean="0"/>
            <a:t>, системные аналитики и веб-дизайнеры, архитекторы баз данных и гейм-девелоперы. Сориентироваться в данном перечне неподготовленному человеку достаточно сложно, но мы попробуем разложить все по полочкам.</a:t>
          </a:r>
          <a:endParaRPr lang="ru-RU" dirty="0"/>
        </a:p>
      </dgm:t>
    </dgm:pt>
    <dgm:pt modelId="{43F75AE4-1717-4B04-8E90-63B2610E12A0}" type="parTrans" cxnId="{5EFE167B-93C4-467D-9537-B84455D0EF47}">
      <dgm:prSet/>
      <dgm:spPr/>
      <dgm:t>
        <a:bodyPr/>
        <a:lstStyle/>
        <a:p>
          <a:endParaRPr lang="ru-RU"/>
        </a:p>
      </dgm:t>
    </dgm:pt>
    <dgm:pt modelId="{E037E163-7DE3-4C6B-8D1A-B046E6A3BC9A}" type="sibTrans" cxnId="{5EFE167B-93C4-467D-9537-B84455D0EF47}">
      <dgm:prSet/>
      <dgm:spPr/>
      <dgm:t>
        <a:bodyPr/>
        <a:lstStyle/>
        <a:p>
          <a:endParaRPr lang="ru-RU"/>
        </a:p>
      </dgm:t>
    </dgm:pt>
    <dgm:pt modelId="{20B69646-6A43-4CD2-A82C-D490BF8FFA5F}" type="pres">
      <dgm:prSet presAssocID="{56F8EC0B-6439-470E-B7C4-A588D1654161}" presName="Name0" presStyleCnt="0">
        <dgm:presLayoutVars>
          <dgm:dir/>
          <dgm:animLvl val="lvl"/>
          <dgm:resizeHandles val="exact"/>
        </dgm:presLayoutVars>
      </dgm:prSet>
      <dgm:spPr/>
    </dgm:pt>
    <dgm:pt modelId="{D09D1617-E1B9-4DAD-A772-FAFEEA8A0837}" type="pres">
      <dgm:prSet presAssocID="{8585C719-030B-468F-B1B6-A648E5DE9E63}" presName="linNode" presStyleCnt="0"/>
      <dgm:spPr/>
    </dgm:pt>
    <dgm:pt modelId="{D8FB340E-06E7-4766-A330-6EAF355E1582}" type="pres">
      <dgm:prSet presAssocID="{8585C719-030B-468F-B1B6-A648E5DE9E63}" presName="parentText" presStyleLbl="node1" presStyleIdx="0" presStyleCnt="1">
        <dgm:presLayoutVars>
          <dgm:chMax val="1"/>
          <dgm:bulletEnabled val="1"/>
        </dgm:presLayoutVars>
      </dgm:prSet>
      <dgm:spPr/>
    </dgm:pt>
    <dgm:pt modelId="{EA5720C5-0D0B-4467-9900-F1FEEBE36023}" type="pres">
      <dgm:prSet presAssocID="{8585C719-030B-468F-B1B6-A648E5DE9E63}" presName="descendantText" presStyleLbl="alignAccFollowNode1" presStyleIdx="0" presStyleCnt="1">
        <dgm:presLayoutVars>
          <dgm:bulletEnabled val="1"/>
        </dgm:presLayoutVars>
      </dgm:prSet>
      <dgm:spPr/>
    </dgm:pt>
  </dgm:ptLst>
  <dgm:cxnLst>
    <dgm:cxn modelId="{0745FD13-2025-4D24-90BF-CB38C3F37397}" type="presOf" srcId="{56F8EC0B-6439-470E-B7C4-A588D1654161}" destId="{20B69646-6A43-4CD2-A82C-D490BF8FFA5F}" srcOrd="0" destOrd="0" presId="urn:microsoft.com/office/officeart/2005/8/layout/vList5"/>
    <dgm:cxn modelId="{5EFE167B-93C4-467D-9537-B84455D0EF47}" srcId="{8585C719-030B-468F-B1B6-A648E5DE9E63}" destId="{4D2E4017-A43D-469D-9EB5-56F67A2D0A90}" srcOrd="0" destOrd="0" parTransId="{43F75AE4-1717-4B04-8E90-63B2610E12A0}" sibTransId="{E037E163-7DE3-4C6B-8D1A-B046E6A3BC9A}"/>
    <dgm:cxn modelId="{3E3424EE-CC1A-40C5-9BE0-BA8C3F261BF2}" srcId="{56F8EC0B-6439-470E-B7C4-A588D1654161}" destId="{8585C719-030B-468F-B1B6-A648E5DE9E63}" srcOrd="0" destOrd="0" parTransId="{0960D1C3-6AFE-4464-8D54-9D21A2EF41A5}" sibTransId="{4EA32BBB-E2AE-4AAA-B485-EE01FB6683DA}"/>
    <dgm:cxn modelId="{4D10FFA3-17DA-4541-87A5-7C1BEE510F1D}" type="presOf" srcId="{4D2E4017-A43D-469D-9EB5-56F67A2D0A90}" destId="{EA5720C5-0D0B-4467-9900-F1FEEBE36023}" srcOrd="0" destOrd="0" presId="urn:microsoft.com/office/officeart/2005/8/layout/vList5"/>
    <dgm:cxn modelId="{04D031E5-93C2-4DF8-B798-997584833256}" type="presOf" srcId="{8585C719-030B-468F-B1B6-A648E5DE9E63}" destId="{D8FB340E-06E7-4766-A330-6EAF355E1582}" srcOrd="0" destOrd="0" presId="urn:microsoft.com/office/officeart/2005/8/layout/vList5"/>
    <dgm:cxn modelId="{24C6C8AB-60B9-4AD1-9A15-54F398F284E2}" type="presParOf" srcId="{20B69646-6A43-4CD2-A82C-D490BF8FFA5F}" destId="{D09D1617-E1B9-4DAD-A772-FAFEEA8A0837}" srcOrd="0" destOrd="0" presId="urn:microsoft.com/office/officeart/2005/8/layout/vList5"/>
    <dgm:cxn modelId="{5BF68813-3F43-4971-B823-2704B820619B}" type="presParOf" srcId="{D09D1617-E1B9-4DAD-A772-FAFEEA8A0837}" destId="{D8FB340E-06E7-4766-A330-6EAF355E1582}" srcOrd="0" destOrd="0" presId="urn:microsoft.com/office/officeart/2005/8/layout/vList5"/>
    <dgm:cxn modelId="{7D43A034-85C7-4537-BA60-68E97FF99BAF}" type="presParOf" srcId="{D09D1617-E1B9-4DAD-A772-FAFEEA8A0837}" destId="{EA5720C5-0D0B-4467-9900-F1FEEBE360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BA0B1-3F4B-4A14-8E33-CF7644ED207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D5A3119C-9802-46F9-8A8D-C1F9366C096B}">
      <dgm:prSet>
        <dgm:style>
          <a:lnRef idx="1">
            <a:schemeClr val="accent1"/>
          </a:lnRef>
          <a:fillRef idx="3">
            <a:schemeClr val="accent1"/>
          </a:fillRef>
          <a:effectRef idx="2">
            <a:schemeClr val="accent1"/>
          </a:effectRef>
          <a:fontRef idx="minor">
            <a:schemeClr val="lt1"/>
          </a:fontRef>
        </dgm:style>
      </dgm:prSet>
      <dgm:spPr/>
      <dgm:t>
        <a:bodyPr/>
        <a:lstStyle/>
        <a:p>
          <a:pPr rtl="0"/>
          <a:r>
            <a:rPr lang="ru-RU" dirty="0" smtClean="0"/>
            <a:t>IT-профессии сегодня востребованы как никогда. Цифровые технологии постоянно развиваются, в связи с чем не только растет спрос на экспертов в данной области, но и регулярно появляются новые, ранее не существовавшие специальности.</a:t>
          </a:r>
          <a:endParaRPr lang="ru-RU" dirty="0"/>
        </a:p>
      </dgm:t>
    </dgm:pt>
    <dgm:pt modelId="{1DED1173-FAB1-4B9B-802B-80E8E14A34E0}" type="parTrans" cxnId="{82B7AF73-9D1A-4A49-9CA2-6C0343F459A4}">
      <dgm:prSet/>
      <dgm:spPr/>
      <dgm:t>
        <a:bodyPr/>
        <a:lstStyle/>
        <a:p>
          <a:endParaRPr lang="ru-RU"/>
        </a:p>
      </dgm:t>
    </dgm:pt>
    <dgm:pt modelId="{A1B4AB67-F069-40A7-AD4B-4FCFF0662F9A}" type="sibTrans" cxnId="{82B7AF73-9D1A-4A49-9CA2-6C0343F459A4}">
      <dgm:prSet/>
      <dgm:spPr/>
      <dgm:t>
        <a:bodyPr/>
        <a:lstStyle/>
        <a:p>
          <a:endParaRPr lang="ru-RU"/>
        </a:p>
      </dgm:t>
    </dgm:pt>
    <dgm:pt modelId="{103F415D-0938-4C0B-B194-D6F5751DCBAB}" type="pres">
      <dgm:prSet presAssocID="{341BA0B1-3F4B-4A14-8E33-CF7644ED2074}" presName="linear" presStyleCnt="0">
        <dgm:presLayoutVars>
          <dgm:animLvl val="lvl"/>
          <dgm:resizeHandles val="exact"/>
        </dgm:presLayoutVars>
      </dgm:prSet>
      <dgm:spPr/>
    </dgm:pt>
    <dgm:pt modelId="{A9255C73-087F-4CA8-940B-9DDCA9FE9A9D}" type="pres">
      <dgm:prSet presAssocID="{D5A3119C-9802-46F9-8A8D-C1F9366C096B}" presName="parentText" presStyleLbl="node1" presStyleIdx="0" presStyleCnt="1" custLinFactNeighborX="4231" custLinFactNeighborY="-964">
        <dgm:presLayoutVars>
          <dgm:chMax val="0"/>
          <dgm:bulletEnabled val="1"/>
        </dgm:presLayoutVars>
      </dgm:prSet>
      <dgm:spPr/>
    </dgm:pt>
  </dgm:ptLst>
  <dgm:cxnLst>
    <dgm:cxn modelId="{82B7AF73-9D1A-4A49-9CA2-6C0343F459A4}" srcId="{341BA0B1-3F4B-4A14-8E33-CF7644ED2074}" destId="{D5A3119C-9802-46F9-8A8D-C1F9366C096B}" srcOrd="0" destOrd="0" parTransId="{1DED1173-FAB1-4B9B-802B-80E8E14A34E0}" sibTransId="{A1B4AB67-F069-40A7-AD4B-4FCFF0662F9A}"/>
    <dgm:cxn modelId="{DFAFEF0E-3333-4326-868C-179C5B85A5D9}" type="presOf" srcId="{341BA0B1-3F4B-4A14-8E33-CF7644ED2074}" destId="{103F415D-0938-4C0B-B194-D6F5751DCBAB}" srcOrd="0" destOrd="0" presId="urn:microsoft.com/office/officeart/2005/8/layout/vList2"/>
    <dgm:cxn modelId="{336E889B-41B7-41B2-B1DC-8326EBE5DAC6}" type="presOf" srcId="{D5A3119C-9802-46F9-8A8D-C1F9366C096B}" destId="{A9255C73-087F-4CA8-940B-9DDCA9FE9A9D}" srcOrd="0" destOrd="0" presId="urn:microsoft.com/office/officeart/2005/8/layout/vList2"/>
    <dgm:cxn modelId="{0D18FAD9-D18F-41E4-8452-AC1B2DF919CE}" type="presParOf" srcId="{103F415D-0938-4C0B-B194-D6F5751DCBAB}" destId="{A9255C73-087F-4CA8-940B-9DDCA9FE9A9D}"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4EDCEE-8D26-4902-94EA-37F553F05E1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D0372FB1-C798-4786-B775-7194808DA4DC}">
      <dgm:prSet>
        <dgm:style>
          <a:lnRef idx="0">
            <a:schemeClr val="accent1"/>
          </a:lnRef>
          <a:fillRef idx="3">
            <a:schemeClr val="accent1"/>
          </a:fillRef>
          <a:effectRef idx="3">
            <a:schemeClr val="accent1"/>
          </a:effectRef>
          <a:fontRef idx="minor">
            <a:schemeClr val="lt1"/>
          </a:fontRef>
        </dgm:style>
      </dgm:prSet>
      <dgm:spPr/>
      <dgm:t>
        <a:bodyPr/>
        <a:lstStyle/>
        <a:p>
          <a:pPr rtl="0"/>
          <a:r>
            <a:rPr lang="ru-RU" dirty="0" smtClean="0"/>
            <a:t>1.</a:t>
          </a:r>
          <a:r>
            <a:rPr lang="ru-RU" b="1" dirty="0" smtClean="0"/>
            <a:t> Разработчики и </a:t>
          </a:r>
          <a:r>
            <a:rPr lang="ru-RU" b="1" dirty="0" err="1" smtClean="0"/>
            <a:t>тестировщики</a:t>
          </a:r>
          <a:r>
            <a:rPr lang="ru-RU" b="1" dirty="0" smtClean="0"/>
            <a:t>, проектировщики и дизайнеры.</a:t>
          </a:r>
          <a:endParaRPr lang="ru-RU" dirty="0"/>
        </a:p>
      </dgm:t>
    </dgm:pt>
    <dgm:pt modelId="{0907601E-44E7-470D-AFE0-C1F02846ABD2}" type="parTrans" cxnId="{37DEE0A9-1F4D-4A0B-A5FE-9AF3FD934A20}">
      <dgm:prSet/>
      <dgm:spPr/>
      <dgm:t>
        <a:bodyPr/>
        <a:lstStyle/>
        <a:p>
          <a:endParaRPr lang="ru-RU"/>
        </a:p>
      </dgm:t>
    </dgm:pt>
    <dgm:pt modelId="{3A4418ED-37AE-4718-BD97-B1D5DCD8BEA7}" type="sibTrans" cxnId="{37DEE0A9-1F4D-4A0B-A5FE-9AF3FD934A20}">
      <dgm:prSet/>
      <dgm:spPr/>
      <dgm:t>
        <a:bodyPr/>
        <a:lstStyle/>
        <a:p>
          <a:endParaRPr lang="ru-RU"/>
        </a:p>
      </dgm:t>
    </dgm:pt>
    <dgm:pt modelId="{123D3E42-9E78-4535-A95C-C5B626FAF4D8}">
      <dgm:prSet>
        <dgm:style>
          <a:lnRef idx="1">
            <a:schemeClr val="accent1"/>
          </a:lnRef>
          <a:fillRef idx="3">
            <a:schemeClr val="accent1"/>
          </a:fillRef>
          <a:effectRef idx="2">
            <a:schemeClr val="accent1"/>
          </a:effectRef>
          <a:fontRef idx="minor">
            <a:schemeClr val="lt1"/>
          </a:fontRef>
        </dgm:style>
      </dgm:prSet>
      <dgm:spPr/>
      <dgm:t>
        <a:bodyPr/>
        <a:lstStyle/>
        <a:p>
          <a:pPr rtl="0"/>
          <a:r>
            <a:rPr lang="ru-RU" dirty="0" smtClean="0"/>
            <a:t>2. </a:t>
          </a:r>
          <a:r>
            <a:rPr lang="ru-RU" b="1" dirty="0" smtClean="0"/>
            <a:t>Системные администраторы, разработчики высокого уровня и прочие IT-инженеры.</a:t>
          </a:r>
          <a:endParaRPr lang="ru-RU" dirty="0"/>
        </a:p>
      </dgm:t>
    </dgm:pt>
    <dgm:pt modelId="{EC7CD7E6-29AF-4789-A166-9DA22A9211F9}" type="parTrans" cxnId="{8ABF87A5-6AFE-4A1F-8D12-1DF6B22CEC0C}">
      <dgm:prSet/>
      <dgm:spPr/>
      <dgm:t>
        <a:bodyPr/>
        <a:lstStyle/>
        <a:p>
          <a:endParaRPr lang="ru-RU"/>
        </a:p>
      </dgm:t>
    </dgm:pt>
    <dgm:pt modelId="{00C6A4BF-21CB-4DBE-92A2-703359343F12}" type="sibTrans" cxnId="{8ABF87A5-6AFE-4A1F-8D12-1DF6B22CEC0C}">
      <dgm:prSet/>
      <dgm:spPr/>
      <dgm:t>
        <a:bodyPr/>
        <a:lstStyle/>
        <a:p>
          <a:endParaRPr lang="ru-RU"/>
        </a:p>
      </dgm:t>
    </dgm:pt>
    <dgm:pt modelId="{48C8388C-4836-43E5-9CF4-44C8E74C6D50}">
      <dgm:prSet>
        <dgm:style>
          <a:lnRef idx="1">
            <a:schemeClr val="accent1"/>
          </a:lnRef>
          <a:fillRef idx="3">
            <a:schemeClr val="accent1"/>
          </a:fillRef>
          <a:effectRef idx="2">
            <a:schemeClr val="accent1"/>
          </a:effectRef>
          <a:fontRef idx="minor">
            <a:schemeClr val="lt1"/>
          </a:fontRef>
        </dgm:style>
      </dgm:prSet>
      <dgm:spPr/>
      <dgm:t>
        <a:bodyPr/>
        <a:lstStyle/>
        <a:p>
          <a:pPr rtl="0"/>
          <a:r>
            <a:rPr lang="ru-RU" dirty="0" smtClean="0"/>
            <a:t>3. </a:t>
          </a:r>
          <a:r>
            <a:rPr lang="ru-RU" b="1" dirty="0" err="1" smtClean="0"/>
            <a:t>Project</a:t>
          </a:r>
          <a:r>
            <a:rPr lang="ru-RU" b="1" dirty="0" smtClean="0"/>
            <a:t>-менеджеры, </a:t>
          </a:r>
          <a:r>
            <a:rPr lang="ru-RU" b="1" dirty="0" err="1" smtClean="0"/>
            <a:t>product</a:t>
          </a:r>
          <a:r>
            <a:rPr lang="ru-RU" b="1" dirty="0" smtClean="0"/>
            <a:t>-менеджеры занимают руководящие позиции</a:t>
          </a:r>
          <a:r>
            <a:rPr lang="ru-RU" dirty="0" smtClean="0"/>
            <a:t>.</a:t>
          </a:r>
          <a:endParaRPr lang="ru-RU" dirty="0"/>
        </a:p>
      </dgm:t>
    </dgm:pt>
    <dgm:pt modelId="{5C20B3EC-3CC7-4BA4-AB8E-E9C0C1727D09}" type="parTrans" cxnId="{8AE502A1-FBFC-4C63-8D7F-BB249764A9CE}">
      <dgm:prSet/>
      <dgm:spPr/>
      <dgm:t>
        <a:bodyPr/>
        <a:lstStyle/>
        <a:p>
          <a:endParaRPr lang="ru-RU"/>
        </a:p>
      </dgm:t>
    </dgm:pt>
    <dgm:pt modelId="{09BB4831-8BA7-439A-B75D-D56CB99E9FE4}" type="sibTrans" cxnId="{8AE502A1-FBFC-4C63-8D7F-BB249764A9CE}">
      <dgm:prSet/>
      <dgm:spPr/>
      <dgm:t>
        <a:bodyPr/>
        <a:lstStyle/>
        <a:p>
          <a:endParaRPr lang="ru-RU"/>
        </a:p>
      </dgm:t>
    </dgm:pt>
    <dgm:pt modelId="{3EB27CEA-03BB-484E-A26E-54F46E60161A}">
      <dgm:prSet>
        <dgm:style>
          <a:lnRef idx="1">
            <a:schemeClr val="accent1"/>
          </a:lnRef>
          <a:fillRef idx="3">
            <a:schemeClr val="accent1"/>
          </a:fillRef>
          <a:effectRef idx="2">
            <a:schemeClr val="accent1"/>
          </a:effectRef>
          <a:fontRef idx="minor">
            <a:schemeClr val="lt1"/>
          </a:fontRef>
        </dgm:style>
      </dgm:prSet>
      <dgm:spPr/>
      <dgm:t>
        <a:bodyPr/>
        <a:lstStyle/>
        <a:p>
          <a:pPr rtl="0"/>
          <a:r>
            <a:rPr lang="ru-RU" dirty="0" smtClean="0"/>
            <a:t>4. </a:t>
          </a:r>
          <a:r>
            <a:rPr lang="ru-RU" b="1" dirty="0" smtClean="0"/>
            <a:t>SEO-специалисты, SMM-менеджеры и другие профессионалы, занятые в сфере интернет-маркетинга</a:t>
          </a:r>
          <a:r>
            <a:rPr lang="ru-RU" dirty="0" smtClean="0"/>
            <a:t>.</a:t>
          </a:r>
          <a:endParaRPr lang="ru-RU" dirty="0"/>
        </a:p>
      </dgm:t>
    </dgm:pt>
    <dgm:pt modelId="{F8021B4A-D2F0-4D97-9CFE-0FEDE2EA2583}" type="parTrans" cxnId="{0095272C-1DCB-4D82-AAD1-5744DC5389B0}">
      <dgm:prSet/>
      <dgm:spPr/>
      <dgm:t>
        <a:bodyPr/>
        <a:lstStyle/>
        <a:p>
          <a:endParaRPr lang="ru-RU"/>
        </a:p>
      </dgm:t>
    </dgm:pt>
    <dgm:pt modelId="{3AB9EAF0-D1BC-4930-8D4F-6F7134A4E99D}" type="sibTrans" cxnId="{0095272C-1DCB-4D82-AAD1-5744DC5389B0}">
      <dgm:prSet/>
      <dgm:spPr/>
      <dgm:t>
        <a:bodyPr/>
        <a:lstStyle/>
        <a:p>
          <a:endParaRPr lang="ru-RU"/>
        </a:p>
      </dgm:t>
    </dgm:pt>
    <dgm:pt modelId="{B9B056B4-9060-4B6A-8961-0DE5A3FF704C}" type="pres">
      <dgm:prSet presAssocID="{184EDCEE-8D26-4902-94EA-37F553F05E10}" presName="diagram" presStyleCnt="0">
        <dgm:presLayoutVars>
          <dgm:dir/>
          <dgm:resizeHandles val="exact"/>
        </dgm:presLayoutVars>
      </dgm:prSet>
      <dgm:spPr/>
    </dgm:pt>
    <dgm:pt modelId="{1B284E77-950C-48EB-8F6E-4347D7E9406D}" type="pres">
      <dgm:prSet presAssocID="{D0372FB1-C798-4786-B775-7194808DA4DC}" presName="node" presStyleLbl="node1" presStyleIdx="0" presStyleCnt="4">
        <dgm:presLayoutVars>
          <dgm:bulletEnabled val="1"/>
        </dgm:presLayoutVars>
      </dgm:prSet>
      <dgm:spPr/>
      <dgm:t>
        <a:bodyPr/>
        <a:lstStyle/>
        <a:p>
          <a:endParaRPr lang="ru-RU"/>
        </a:p>
      </dgm:t>
    </dgm:pt>
    <dgm:pt modelId="{748C6C33-0FBA-4B7D-8427-5D78EE059156}" type="pres">
      <dgm:prSet presAssocID="{3A4418ED-37AE-4718-BD97-B1D5DCD8BEA7}" presName="sibTrans" presStyleCnt="0"/>
      <dgm:spPr/>
    </dgm:pt>
    <dgm:pt modelId="{B6FDE7CF-C706-48D1-B86C-72A91D7A5E98}" type="pres">
      <dgm:prSet presAssocID="{123D3E42-9E78-4535-A95C-C5B626FAF4D8}" presName="node" presStyleLbl="node1" presStyleIdx="1" presStyleCnt="4">
        <dgm:presLayoutVars>
          <dgm:bulletEnabled val="1"/>
        </dgm:presLayoutVars>
      </dgm:prSet>
      <dgm:spPr/>
    </dgm:pt>
    <dgm:pt modelId="{8393562B-4C3B-41BD-8FC7-5B6538E7F651}" type="pres">
      <dgm:prSet presAssocID="{00C6A4BF-21CB-4DBE-92A2-703359343F12}" presName="sibTrans" presStyleCnt="0"/>
      <dgm:spPr/>
    </dgm:pt>
    <dgm:pt modelId="{003F346B-D1E0-4E4E-8407-DB7665D88076}" type="pres">
      <dgm:prSet presAssocID="{48C8388C-4836-43E5-9CF4-44C8E74C6D50}" presName="node" presStyleLbl="node1" presStyleIdx="2" presStyleCnt="4">
        <dgm:presLayoutVars>
          <dgm:bulletEnabled val="1"/>
        </dgm:presLayoutVars>
      </dgm:prSet>
      <dgm:spPr/>
    </dgm:pt>
    <dgm:pt modelId="{CA820675-D823-430F-A7F8-BE0A57D93E14}" type="pres">
      <dgm:prSet presAssocID="{09BB4831-8BA7-439A-B75D-D56CB99E9FE4}" presName="sibTrans" presStyleCnt="0"/>
      <dgm:spPr/>
    </dgm:pt>
    <dgm:pt modelId="{405B462A-C076-48C8-96BB-412B8B81EFB8}" type="pres">
      <dgm:prSet presAssocID="{3EB27CEA-03BB-484E-A26E-54F46E60161A}" presName="node" presStyleLbl="node1" presStyleIdx="3" presStyleCnt="4">
        <dgm:presLayoutVars>
          <dgm:bulletEnabled val="1"/>
        </dgm:presLayoutVars>
      </dgm:prSet>
      <dgm:spPr/>
    </dgm:pt>
  </dgm:ptLst>
  <dgm:cxnLst>
    <dgm:cxn modelId="{8ABF87A5-6AFE-4A1F-8D12-1DF6B22CEC0C}" srcId="{184EDCEE-8D26-4902-94EA-37F553F05E10}" destId="{123D3E42-9E78-4535-A95C-C5B626FAF4D8}" srcOrd="1" destOrd="0" parTransId="{EC7CD7E6-29AF-4789-A166-9DA22A9211F9}" sibTransId="{00C6A4BF-21CB-4DBE-92A2-703359343F12}"/>
    <dgm:cxn modelId="{0095272C-1DCB-4D82-AAD1-5744DC5389B0}" srcId="{184EDCEE-8D26-4902-94EA-37F553F05E10}" destId="{3EB27CEA-03BB-484E-A26E-54F46E60161A}" srcOrd="3" destOrd="0" parTransId="{F8021B4A-D2F0-4D97-9CFE-0FEDE2EA2583}" sibTransId="{3AB9EAF0-D1BC-4930-8D4F-6F7134A4E99D}"/>
    <dgm:cxn modelId="{7D40AD15-26E7-4D32-ABF8-12E964F690E1}" type="presOf" srcId="{48C8388C-4836-43E5-9CF4-44C8E74C6D50}" destId="{003F346B-D1E0-4E4E-8407-DB7665D88076}" srcOrd="0" destOrd="0" presId="urn:microsoft.com/office/officeart/2005/8/layout/default"/>
    <dgm:cxn modelId="{0ABDE698-22BE-4F32-BE48-9CDEDBF3EF76}" type="presOf" srcId="{184EDCEE-8D26-4902-94EA-37F553F05E10}" destId="{B9B056B4-9060-4B6A-8961-0DE5A3FF704C}" srcOrd="0" destOrd="0" presId="urn:microsoft.com/office/officeart/2005/8/layout/default"/>
    <dgm:cxn modelId="{37DEE0A9-1F4D-4A0B-A5FE-9AF3FD934A20}" srcId="{184EDCEE-8D26-4902-94EA-37F553F05E10}" destId="{D0372FB1-C798-4786-B775-7194808DA4DC}" srcOrd="0" destOrd="0" parTransId="{0907601E-44E7-470D-AFE0-C1F02846ABD2}" sibTransId="{3A4418ED-37AE-4718-BD97-B1D5DCD8BEA7}"/>
    <dgm:cxn modelId="{0729B4D8-0DA3-4FC9-B10C-241CA3066F59}" type="presOf" srcId="{3EB27CEA-03BB-484E-A26E-54F46E60161A}" destId="{405B462A-C076-48C8-96BB-412B8B81EFB8}" srcOrd="0" destOrd="0" presId="urn:microsoft.com/office/officeart/2005/8/layout/default"/>
    <dgm:cxn modelId="{8AE502A1-FBFC-4C63-8D7F-BB249764A9CE}" srcId="{184EDCEE-8D26-4902-94EA-37F553F05E10}" destId="{48C8388C-4836-43E5-9CF4-44C8E74C6D50}" srcOrd="2" destOrd="0" parTransId="{5C20B3EC-3CC7-4BA4-AB8E-E9C0C1727D09}" sibTransId="{09BB4831-8BA7-439A-B75D-D56CB99E9FE4}"/>
    <dgm:cxn modelId="{2CB00A47-F98A-4DA8-B79F-1A3FB0280FB9}" type="presOf" srcId="{D0372FB1-C798-4786-B775-7194808DA4DC}" destId="{1B284E77-950C-48EB-8F6E-4347D7E9406D}" srcOrd="0" destOrd="0" presId="urn:microsoft.com/office/officeart/2005/8/layout/default"/>
    <dgm:cxn modelId="{7B956180-E7EB-400A-90D2-8AED87FA7C5F}" type="presOf" srcId="{123D3E42-9E78-4535-A95C-C5B626FAF4D8}" destId="{B6FDE7CF-C706-48D1-B86C-72A91D7A5E98}" srcOrd="0" destOrd="0" presId="urn:microsoft.com/office/officeart/2005/8/layout/default"/>
    <dgm:cxn modelId="{505BCAA4-B5DD-4928-B753-250732EA94E3}" type="presParOf" srcId="{B9B056B4-9060-4B6A-8961-0DE5A3FF704C}" destId="{1B284E77-950C-48EB-8F6E-4347D7E9406D}" srcOrd="0" destOrd="0" presId="urn:microsoft.com/office/officeart/2005/8/layout/default"/>
    <dgm:cxn modelId="{71E2D2CD-A97D-4762-A6D4-F0B2485ADF74}" type="presParOf" srcId="{B9B056B4-9060-4B6A-8961-0DE5A3FF704C}" destId="{748C6C33-0FBA-4B7D-8427-5D78EE059156}" srcOrd="1" destOrd="0" presId="urn:microsoft.com/office/officeart/2005/8/layout/default"/>
    <dgm:cxn modelId="{9BE0AD13-0526-4C1F-BDBF-1A87E35B5A91}" type="presParOf" srcId="{B9B056B4-9060-4B6A-8961-0DE5A3FF704C}" destId="{B6FDE7CF-C706-48D1-B86C-72A91D7A5E98}" srcOrd="2" destOrd="0" presId="urn:microsoft.com/office/officeart/2005/8/layout/default"/>
    <dgm:cxn modelId="{CEFE83EB-AC24-4688-A82D-3535F8BF6584}" type="presParOf" srcId="{B9B056B4-9060-4B6A-8961-0DE5A3FF704C}" destId="{8393562B-4C3B-41BD-8FC7-5B6538E7F651}" srcOrd="3" destOrd="0" presId="urn:microsoft.com/office/officeart/2005/8/layout/default"/>
    <dgm:cxn modelId="{A6424ECC-A9DD-4183-9981-4A5FCD2CE178}" type="presParOf" srcId="{B9B056B4-9060-4B6A-8961-0DE5A3FF704C}" destId="{003F346B-D1E0-4E4E-8407-DB7665D88076}" srcOrd="4" destOrd="0" presId="urn:microsoft.com/office/officeart/2005/8/layout/default"/>
    <dgm:cxn modelId="{FF42611D-A7D1-4AC0-8C47-E51D3B4F732B}" type="presParOf" srcId="{B9B056B4-9060-4B6A-8961-0DE5A3FF704C}" destId="{CA820675-D823-430F-A7F8-BE0A57D93E14}" srcOrd="5" destOrd="0" presId="urn:microsoft.com/office/officeart/2005/8/layout/default"/>
    <dgm:cxn modelId="{4139409A-010C-412D-92B1-C0558ED162B3}" type="presParOf" srcId="{B9B056B4-9060-4B6A-8961-0DE5A3FF704C}" destId="{405B462A-C076-48C8-96BB-412B8B81EFB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A00E59-E2C0-4AD8-8E10-EA25C60C304C}"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ru-RU"/>
        </a:p>
      </dgm:t>
    </dgm:pt>
    <dgm:pt modelId="{F3AC5AC4-CBA2-4B58-8968-8F831C17BBC4}">
      <dgm:prSet custT="1"/>
      <dgm:spPr/>
      <dgm:t>
        <a:bodyPr/>
        <a:lstStyle/>
        <a:p>
          <a:pPr rtl="0"/>
          <a:r>
            <a:rPr lang="ru-RU" sz="1600" b="1" u="sng" dirty="0" smtClean="0"/>
            <a:t>В список основных полномочий входит:</a:t>
          </a:r>
          <a:endParaRPr lang="ru-RU" sz="1600" b="1" u="sng" dirty="0"/>
        </a:p>
      </dgm:t>
    </dgm:pt>
    <dgm:pt modelId="{04750DA8-3631-40F5-B140-D1D2717BFF32}" type="parTrans" cxnId="{DE0BFB60-7A72-465E-A8AA-0234C51C5C08}">
      <dgm:prSet/>
      <dgm:spPr/>
      <dgm:t>
        <a:bodyPr/>
        <a:lstStyle/>
        <a:p>
          <a:endParaRPr lang="ru-RU"/>
        </a:p>
      </dgm:t>
    </dgm:pt>
    <dgm:pt modelId="{C7733FD4-EDD8-42A0-88A3-65CFC35DD002}" type="sibTrans" cxnId="{DE0BFB60-7A72-465E-A8AA-0234C51C5C08}">
      <dgm:prSet/>
      <dgm:spPr/>
      <dgm:t>
        <a:bodyPr/>
        <a:lstStyle/>
        <a:p>
          <a:endParaRPr lang="ru-RU"/>
        </a:p>
      </dgm:t>
    </dgm:pt>
    <dgm:pt modelId="{B651FDD6-059E-43AA-9B54-4ADC8FDCD892}">
      <dgm:prSet custT="1"/>
      <dgm:spPr/>
      <dgm:t>
        <a:bodyPr/>
        <a:lstStyle/>
        <a:p>
          <a:pPr rtl="0"/>
          <a:r>
            <a:rPr lang="ru-RU" sz="1600" smtClean="0"/>
            <a:t>предварительный анализ потребностей компании или клиента;</a:t>
          </a:r>
          <a:endParaRPr lang="ru-RU" sz="1600"/>
        </a:p>
      </dgm:t>
    </dgm:pt>
    <dgm:pt modelId="{4D6BE480-B958-4351-B4C2-C2772E260788}" type="parTrans" cxnId="{F81B900D-1C7F-4EBA-9CF6-5FBE768278AC}">
      <dgm:prSet/>
      <dgm:spPr/>
      <dgm:t>
        <a:bodyPr/>
        <a:lstStyle/>
        <a:p>
          <a:endParaRPr lang="ru-RU"/>
        </a:p>
      </dgm:t>
    </dgm:pt>
    <dgm:pt modelId="{47F86381-1E46-4BC0-B513-3EAEF5880090}" type="sibTrans" cxnId="{F81B900D-1C7F-4EBA-9CF6-5FBE768278AC}">
      <dgm:prSet/>
      <dgm:spPr/>
      <dgm:t>
        <a:bodyPr/>
        <a:lstStyle/>
        <a:p>
          <a:endParaRPr lang="ru-RU"/>
        </a:p>
      </dgm:t>
    </dgm:pt>
    <dgm:pt modelId="{FDE79C5D-1717-400C-B1E9-CC880BA80561}">
      <dgm:prSet custT="1"/>
      <dgm:spPr/>
      <dgm:t>
        <a:bodyPr/>
        <a:lstStyle/>
        <a:p>
          <a:pPr rtl="0"/>
          <a:r>
            <a:rPr lang="ru-RU" sz="1600" smtClean="0"/>
            <a:t>выбор оптимально подходящих инструментов для работы;</a:t>
          </a:r>
          <a:endParaRPr lang="ru-RU" sz="1600"/>
        </a:p>
      </dgm:t>
    </dgm:pt>
    <dgm:pt modelId="{0BBB0763-3653-47E2-BAB9-63A2B55CEEC3}" type="parTrans" cxnId="{EDBA02C3-E996-481B-BE5D-6E8D012E0D83}">
      <dgm:prSet/>
      <dgm:spPr/>
      <dgm:t>
        <a:bodyPr/>
        <a:lstStyle/>
        <a:p>
          <a:endParaRPr lang="ru-RU"/>
        </a:p>
      </dgm:t>
    </dgm:pt>
    <dgm:pt modelId="{1D6CAC0A-6AE4-4DE2-BBC2-1756E7F2CF54}" type="sibTrans" cxnId="{EDBA02C3-E996-481B-BE5D-6E8D012E0D83}">
      <dgm:prSet/>
      <dgm:spPr/>
      <dgm:t>
        <a:bodyPr/>
        <a:lstStyle/>
        <a:p>
          <a:endParaRPr lang="ru-RU"/>
        </a:p>
      </dgm:t>
    </dgm:pt>
    <dgm:pt modelId="{C5F9621E-E019-46E6-BF74-0549C7AF4FDD}">
      <dgm:prSet custT="1"/>
      <dgm:spPr/>
      <dgm:t>
        <a:bodyPr/>
        <a:lstStyle/>
        <a:p>
          <a:pPr rtl="0"/>
          <a:r>
            <a:rPr lang="ru-RU" sz="1600" dirty="0" smtClean="0"/>
            <a:t>разработка</a:t>
          </a:r>
          <a:r>
            <a:rPr lang="ru-RU" sz="1600" b="1" dirty="0" smtClean="0"/>
            <a:t> БД</a:t>
          </a:r>
          <a:r>
            <a:rPr lang="ru-RU" sz="1000" dirty="0" smtClean="0"/>
            <a:t>;</a:t>
          </a:r>
          <a:endParaRPr lang="ru-RU" sz="1000" dirty="0"/>
        </a:p>
      </dgm:t>
    </dgm:pt>
    <dgm:pt modelId="{CAE472A1-DEFB-4E8A-8AB5-3FC2AE16DEFF}" type="parTrans" cxnId="{92C810D8-0FC2-4E19-A6C7-C51BA8ECD022}">
      <dgm:prSet/>
      <dgm:spPr/>
      <dgm:t>
        <a:bodyPr/>
        <a:lstStyle/>
        <a:p>
          <a:endParaRPr lang="ru-RU"/>
        </a:p>
      </dgm:t>
    </dgm:pt>
    <dgm:pt modelId="{3F153A7E-205D-4E49-9A93-B723B5C6CD07}" type="sibTrans" cxnId="{92C810D8-0FC2-4E19-A6C7-C51BA8ECD022}">
      <dgm:prSet/>
      <dgm:spPr/>
      <dgm:t>
        <a:bodyPr/>
        <a:lstStyle/>
        <a:p>
          <a:endParaRPr lang="ru-RU"/>
        </a:p>
      </dgm:t>
    </dgm:pt>
    <dgm:pt modelId="{62ED0722-0A48-4043-B4FF-62C57975B32E}">
      <dgm:prSet custT="1"/>
      <dgm:spPr/>
      <dgm:t>
        <a:bodyPr/>
        <a:lstStyle/>
        <a:p>
          <a:pPr rtl="0"/>
          <a:r>
            <a:rPr lang="ru-RU" sz="1600" dirty="0" smtClean="0"/>
            <a:t>последующее обеспечение эффективной работы базы данных;</a:t>
          </a:r>
          <a:endParaRPr lang="ru-RU" sz="1600" dirty="0"/>
        </a:p>
      </dgm:t>
    </dgm:pt>
    <dgm:pt modelId="{473681D2-F110-4D66-A061-5AD1D0F4B4F7}" type="parTrans" cxnId="{B87C3BA3-BC2E-45A7-B51A-02A71AC89E6F}">
      <dgm:prSet/>
      <dgm:spPr/>
      <dgm:t>
        <a:bodyPr/>
        <a:lstStyle/>
        <a:p>
          <a:endParaRPr lang="ru-RU"/>
        </a:p>
      </dgm:t>
    </dgm:pt>
    <dgm:pt modelId="{EF068BD7-3B43-446E-A1E4-BBD4587BCD50}" type="sibTrans" cxnId="{B87C3BA3-BC2E-45A7-B51A-02A71AC89E6F}">
      <dgm:prSet/>
      <dgm:spPr/>
      <dgm:t>
        <a:bodyPr/>
        <a:lstStyle/>
        <a:p>
          <a:endParaRPr lang="ru-RU"/>
        </a:p>
      </dgm:t>
    </dgm:pt>
    <dgm:pt modelId="{08BA8992-926A-4911-8505-C4067BAD2BA9}">
      <dgm:prSet custT="1"/>
      <dgm:spPr/>
      <dgm:t>
        <a:bodyPr/>
        <a:lstStyle/>
        <a:p>
          <a:pPr rtl="0"/>
          <a:r>
            <a:rPr lang="ru-RU" sz="1600" smtClean="0"/>
            <a:t>обслуживание и модернизация БД;</a:t>
          </a:r>
          <a:endParaRPr lang="ru-RU" sz="1600"/>
        </a:p>
      </dgm:t>
    </dgm:pt>
    <dgm:pt modelId="{A9D90A0A-E051-49C0-BF8E-48427647D346}" type="parTrans" cxnId="{B29CA850-F616-445D-9C84-CD50773693BA}">
      <dgm:prSet/>
      <dgm:spPr/>
      <dgm:t>
        <a:bodyPr/>
        <a:lstStyle/>
        <a:p>
          <a:endParaRPr lang="ru-RU"/>
        </a:p>
      </dgm:t>
    </dgm:pt>
    <dgm:pt modelId="{34E9497B-245F-471C-B34F-269E2D3DA908}" type="sibTrans" cxnId="{B29CA850-F616-445D-9C84-CD50773693BA}">
      <dgm:prSet/>
      <dgm:spPr/>
      <dgm:t>
        <a:bodyPr/>
        <a:lstStyle/>
        <a:p>
          <a:endParaRPr lang="ru-RU"/>
        </a:p>
      </dgm:t>
    </dgm:pt>
    <dgm:pt modelId="{03366CAC-C4D2-4CB1-AB48-4EE0F88810C0}">
      <dgm:prSet custT="1"/>
      <dgm:spPr/>
      <dgm:t>
        <a:bodyPr/>
        <a:lstStyle/>
        <a:p>
          <a:pPr rtl="0"/>
          <a:r>
            <a:rPr lang="ru-RU" sz="1600" smtClean="0"/>
            <a:t>обеспечение информационной безопасности;</a:t>
          </a:r>
          <a:endParaRPr lang="ru-RU" sz="1600"/>
        </a:p>
      </dgm:t>
    </dgm:pt>
    <dgm:pt modelId="{3D699640-C07C-46AE-A22F-B83D7F54B213}" type="parTrans" cxnId="{C5A2B8B6-2650-4923-B5DC-F41A7EFDC49F}">
      <dgm:prSet/>
      <dgm:spPr/>
      <dgm:t>
        <a:bodyPr/>
        <a:lstStyle/>
        <a:p>
          <a:endParaRPr lang="ru-RU"/>
        </a:p>
      </dgm:t>
    </dgm:pt>
    <dgm:pt modelId="{525ACD11-F0CF-4B68-BF36-CB189B9D9882}" type="sibTrans" cxnId="{C5A2B8B6-2650-4923-B5DC-F41A7EFDC49F}">
      <dgm:prSet/>
      <dgm:spPr/>
      <dgm:t>
        <a:bodyPr/>
        <a:lstStyle/>
        <a:p>
          <a:endParaRPr lang="ru-RU"/>
        </a:p>
      </dgm:t>
    </dgm:pt>
    <dgm:pt modelId="{463B9D5C-C751-4C28-8A5D-C85D6CB70EB2}">
      <dgm:prSet custT="1"/>
      <dgm:spPr/>
      <dgm:t>
        <a:bodyPr/>
        <a:lstStyle/>
        <a:p>
          <a:pPr rtl="0"/>
          <a:r>
            <a:rPr lang="ru-RU" sz="1600" smtClean="0"/>
            <a:t>выявление и устранение ошибок, работа с комментариями пользователей базы данных;</a:t>
          </a:r>
          <a:endParaRPr lang="ru-RU" sz="1600"/>
        </a:p>
      </dgm:t>
    </dgm:pt>
    <dgm:pt modelId="{BA520FA8-42ED-4A44-BFEF-B3BE214023C7}" type="parTrans" cxnId="{7BDC8420-B593-4DBE-800C-D76A72782441}">
      <dgm:prSet/>
      <dgm:spPr/>
      <dgm:t>
        <a:bodyPr/>
        <a:lstStyle/>
        <a:p>
          <a:endParaRPr lang="ru-RU"/>
        </a:p>
      </dgm:t>
    </dgm:pt>
    <dgm:pt modelId="{200FB87A-13FB-49E4-A379-5503F7BF696C}" type="sibTrans" cxnId="{7BDC8420-B593-4DBE-800C-D76A72782441}">
      <dgm:prSet/>
      <dgm:spPr/>
      <dgm:t>
        <a:bodyPr/>
        <a:lstStyle/>
        <a:p>
          <a:endParaRPr lang="ru-RU"/>
        </a:p>
      </dgm:t>
    </dgm:pt>
    <dgm:pt modelId="{4B62E104-33AB-4D57-8198-1E765FB3AF1E}">
      <dgm:prSet custT="1"/>
      <dgm:spPr/>
      <dgm:t>
        <a:bodyPr/>
        <a:lstStyle/>
        <a:p>
          <a:pPr rtl="0"/>
          <a:r>
            <a:rPr lang="ru-RU" sz="1600" smtClean="0"/>
            <a:t>проведение анализа работы созданной БД;</a:t>
          </a:r>
          <a:endParaRPr lang="ru-RU" sz="1600"/>
        </a:p>
      </dgm:t>
    </dgm:pt>
    <dgm:pt modelId="{F9C14335-7189-4DE9-9ED7-B769AFF351AE}" type="parTrans" cxnId="{1C699252-1132-435C-BED3-B41218B5E86B}">
      <dgm:prSet/>
      <dgm:spPr/>
      <dgm:t>
        <a:bodyPr/>
        <a:lstStyle/>
        <a:p>
          <a:endParaRPr lang="ru-RU"/>
        </a:p>
      </dgm:t>
    </dgm:pt>
    <dgm:pt modelId="{2BCB23FF-B9AE-4963-BE98-85A4A71533C9}" type="sibTrans" cxnId="{1C699252-1132-435C-BED3-B41218B5E86B}">
      <dgm:prSet/>
      <dgm:spPr/>
      <dgm:t>
        <a:bodyPr/>
        <a:lstStyle/>
        <a:p>
          <a:endParaRPr lang="ru-RU"/>
        </a:p>
      </dgm:t>
    </dgm:pt>
    <dgm:pt modelId="{56BFB26D-DE59-42FC-8E2D-5E3B66369CF5}">
      <dgm:prSet custT="1"/>
      <dgm:spPr/>
      <dgm:t>
        <a:bodyPr/>
        <a:lstStyle/>
        <a:p>
          <a:pPr rtl="0"/>
          <a:r>
            <a:rPr lang="ru-RU" sz="1600" smtClean="0"/>
            <a:t>работа в команде с системными администраторами, программистами и архитекторами баз данных.</a:t>
          </a:r>
          <a:endParaRPr lang="ru-RU" sz="1600"/>
        </a:p>
      </dgm:t>
    </dgm:pt>
    <dgm:pt modelId="{A901AB3E-27F2-4D48-A6B8-0D41E70F649F}" type="parTrans" cxnId="{6543E30A-C33C-45DC-9B23-0AFACFAB4D00}">
      <dgm:prSet/>
      <dgm:spPr/>
      <dgm:t>
        <a:bodyPr/>
        <a:lstStyle/>
        <a:p>
          <a:endParaRPr lang="ru-RU"/>
        </a:p>
      </dgm:t>
    </dgm:pt>
    <dgm:pt modelId="{F9DB10A0-BB24-4A9A-B5EB-3CDD075FBB02}" type="sibTrans" cxnId="{6543E30A-C33C-45DC-9B23-0AFACFAB4D00}">
      <dgm:prSet/>
      <dgm:spPr/>
      <dgm:t>
        <a:bodyPr/>
        <a:lstStyle/>
        <a:p>
          <a:endParaRPr lang="ru-RU"/>
        </a:p>
      </dgm:t>
    </dgm:pt>
    <dgm:pt modelId="{0A938FEB-D989-48EA-AF70-27FE0B04FF32}" type="pres">
      <dgm:prSet presAssocID="{20A00E59-E2C0-4AD8-8E10-EA25C60C304C}" presName="linear" presStyleCnt="0">
        <dgm:presLayoutVars>
          <dgm:animLvl val="lvl"/>
          <dgm:resizeHandles val="exact"/>
        </dgm:presLayoutVars>
      </dgm:prSet>
      <dgm:spPr/>
    </dgm:pt>
    <dgm:pt modelId="{403E367C-6D74-4B8A-A349-C0F10017B0A9}" type="pres">
      <dgm:prSet presAssocID="{F3AC5AC4-CBA2-4B58-8968-8F831C17BBC4}" presName="parentText" presStyleLbl="node1" presStyleIdx="0" presStyleCnt="10">
        <dgm:presLayoutVars>
          <dgm:chMax val="0"/>
          <dgm:bulletEnabled val="1"/>
        </dgm:presLayoutVars>
      </dgm:prSet>
      <dgm:spPr/>
    </dgm:pt>
    <dgm:pt modelId="{D3C1FA7A-2AB4-42C8-9A62-AB8877DB77E6}" type="pres">
      <dgm:prSet presAssocID="{C7733FD4-EDD8-42A0-88A3-65CFC35DD002}" presName="spacer" presStyleCnt="0"/>
      <dgm:spPr/>
    </dgm:pt>
    <dgm:pt modelId="{82DD97DA-D412-4C6D-9E9E-3BD44A93BDE8}" type="pres">
      <dgm:prSet presAssocID="{B651FDD6-059E-43AA-9B54-4ADC8FDCD892}" presName="parentText" presStyleLbl="node1" presStyleIdx="1" presStyleCnt="10">
        <dgm:presLayoutVars>
          <dgm:chMax val="0"/>
          <dgm:bulletEnabled val="1"/>
        </dgm:presLayoutVars>
      </dgm:prSet>
      <dgm:spPr/>
    </dgm:pt>
    <dgm:pt modelId="{CC9542B0-F3B8-47B8-9E37-2F164AC16EA7}" type="pres">
      <dgm:prSet presAssocID="{47F86381-1E46-4BC0-B513-3EAEF5880090}" presName="spacer" presStyleCnt="0"/>
      <dgm:spPr/>
    </dgm:pt>
    <dgm:pt modelId="{B80E8304-753E-4768-BFCA-443DDFC2E018}" type="pres">
      <dgm:prSet presAssocID="{FDE79C5D-1717-400C-B1E9-CC880BA80561}" presName="parentText" presStyleLbl="node1" presStyleIdx="2" presStyleCnt="10">
        <dgm:presLayoutVars>
          <dgm:chMax val="0"/>
          <dgm:bulletEnabled val="1"/>
        </dgm:presLayoutVars>
      </dgm:prSet>
      <dgm:spPr/>
    </dgm:pt>
    <dgm:pt modelId="{69FAFEB3-FA89-4B24-9A23-8AE6E371ECB4}" type="pres">
      <dgm:prSet presAssocID="{1D6CAC0A-6AE4-4DE2-BBC2-1756E7F2CF54}" presName="spacer" presStyleCnt="0"/>
      <dgm:spPr/>
    </dgm:pt>
    <dgm:pt modelId="{ED08C882-80A5-41D5-B7A8-E2E5927066AB}" type="pres">
      <dgm:prSet presAssocID="{C5F9621E-E019-46E6-BF74-0549C7AF4FDD}" presName="parentText" presStyleLbl="node1" presStyleIdx="3" presStyleCnt="10">
        <dgm:presLayoutVars>
          <dgm:chMax val="0"/>
          <dgm:bulletEnabled val="1"/>
        </dgm:presLayoutVars>
      </dgm:prSet>
      <dgm:spPr/>
    </dgm:pt>
    <dgm:pt modelId="{39FFF7FC-5DEA-417C-9522-5F1B1BEB7BDC}" type="pres">
      <dgm:prSet presAssocID="{3F153A7E-205D-4E49-9A93-B723B5C6CD07}" presName="spacer" presStyleCnt="0"/>
      <dgm:spPr/>
    </dgm:pt>
    <dgm:pt modelId="{CD8501F1-E64F-43D5-8781-AEA62B59D999}" type="pres">
      <dgm:prSet presAssocID="{62ED0722-0A48-4043-B4FF-62C57975B32E}" presName="parentText" presStyleLbl="node1" presStyleIdx="4" presStyleCnt="10">
        <dgm:presLayoutVars>
          <dgm:chMax val="0"/>
          <dgm:bulletEnabled val="1"/>
        </dgm:presLayoutVars>
      </dgm:prSet>
      <dgm:spPr/>
    </dgm:pt>
    <dgm:pt modelId="{640B4B54-462A-45AD-AC2F-72A89CDE8ABC}" type="pres">
      <dgm:prSet presAssocID="{EF068BD7-3B43-446E-A1E4-BBD4587BCD50}" presName="spacer" presStyleCnt="0"/>
      <dgm:spPr/>
    </dgm:pt>
    <dgm:pt modelId="{C5F6C3AF-8616-4717-9F41-9D4C3ED36967}" type="pres">
      <dgm:prSet presAssocID="{08BA8992-926A-4911-8505-C4067BAD2BA9}" presName="parentText" presStyleLbl="node1" presStyleIdx="5" presStyleCnt="10">
        <dgm:presLayoutVars>
          <dgm:chMax val="0"/>
          <dgm:bulletEnabled val="1"/>
        </dgm:presLayoutVars>
      </dgm:prSet>
      <dgm:spPr/>
    </dgm:pt>
    <dgm:pt modelId="{051C54A7-186A-4536-A9CC-53972D335EC1}" type="pres">
      <dgm:prSet presAssocID="{34E9497B-245F-471C-B34F-269E2D3DA908}" presName="spacer" presStyleCnt="0"/>
      <dgm:spPr/>
    </dgm:pt>
    <dgm:pt modelId="{3ED027C8-BF1A-4153-969D-7D3B053A7871}" type="pres">
      <dgm:prSet presAssocID="{03366CAC-C4D2-4CB1-AB48-4EE0F88810C0}" presName="parentText" presStyleLbl="node1" presStyleIdx="6" presStyleCnt="10">
        <dgm:presLayoutVars>
          <dgm:chMax val="0"/>
          <dgm:bulletEnabled val="1"/>
        </dgm:presLayoutVars>
      </dgm:prSet>
      <dgm:spPr/>
    </dgm:pt>
    <dgm:pt modelId="{F7CBC8C3-AFF0-483C-9F52-F549483ADCAB}" type="pres">
      <dgm:prSet presAssocID="{525ACD11-F0CF-4B68-BF36-CB189B9D9882}" presName="spacer" presStyleCnt="0"/>
      <dgm:spPr/>
    </dgm:pt>
    <dgm:pt modelId="{33A666C1-E6F7-49A4-AB34-44A64B66C355}" type="pres">
      <dgm:prSet presAssocID="{463B9D5C-C751-4C28-8A5D-C85D6CB70EB2}" presName="parentText" presStyleLbl="node1" presStyleIdx="7" presStyleCnt="10">
        <dgm:presLayoutVars>
          <dgm:chMax val="0"/>
          <dgm:bulletEnabled val="1"/>
        </dgm:presLayoutVars>
      </dgm:prSet>
      <dgm:spPr/>
    </dgm:pt>
    <dgm:pt modelId="{F40F24B4-6E3F-426B-A9F1-D355284C9D35}" type="pres">
      <dgm:prSet presAssocID="{200FB87A-13FB-49E4-A379-5503F7BF696C}" presName="spacer" presStyleCnt="0"/>
      <dgm:spPr/>
    </dgm:pt>
    <dgm:pt modelId="{459325C2-BA04-4D41-9923-A3DD1DB0DF1A}" type="pres">
      <dgm:prSet presAssocID="{4B62E104-33AB-4D57-8198-1E765FB3AF1E}" presName="parentText" presStyleLbl="node1" presStyleIdx="8" presStyleCnt="10">
        <dgm:presLayoutVars>
          <dgm:chMax val="0"/>
          <dgm:bulletEnabled val="1"/>
        </dgm:presLayoutVars>
      </dgm:prSet>
      <dgm:spPr/>
    </dgm:pt>
    <dgm:pt modelId="{42CB64FE-08CF-4AC7-B969-8B7B06D74990}" type="pres">
      <dgm:prSet presAssocID="{2BCB23FF-B9AE-4963-BE98-85A4A71533C9}" presName="spacer" presStyleCnt="0"/>
      <dgm:spPr/>
    </dgm:pt>
    <dgm:pt modelId="{BA72067F-CDD5-4423-B9DE-A0A3C9F3DE37}" type="pres">
      <dgm:prSet presAssocID="{56BFB26D-DE59-42FC-8E2D-5E3B66369CF5}" presName="parentText" presStyleLbl="node1" presStyleIdx="9" presStyleCnt="10">
        <dgm:presLayoutVars>
          <dgm:chMax val="0"/>
          <dgm:bulletEnabled val="1"/>
        </dgm:presLayoutVars>
      </dgm:prSet>
      <dgm:spPr/>
    </dgm:pt>
  </dgm:ptLst>
  <dgm:cxnLst>
    <dgm:cxn modelId="{FBD7D4C5-C2B0-4DC8-B79B-68C58BA42EDA}" type="presOf" srcId="{20A00E59-E2C0-4AD8-8E10-EA25C60C304C}" destId="{0A938FEB-D989-48EA-AF70-27FE0B04FF32}" srcOrd="0" destOrd="0" presId="urn:microsoft.com/office/officeart/2005/8/layout/vList2"/>
    <dgm:cxn modelId="{C5A2B8B6-2650-4923-B5DC-F41A7EFDC49F}" srcId="{20A00E59-E2C0-4AD8-8E10-EA25C60C304C}" destId="{03366CAC-C4D2-4CB1-AB48-4EE0F88810C0}" srcOrd="6" destOrd="0" parTransId="{3D699640-C07C-46AE-A22F-B83D7F54B213}" sibTransId="{525ACD11-F0CF-4B68-BF36-CB189B9D9882}"/>
    <dgm:cxn modelId="{6543E30A-C33C-45DC-9B23-0AFACFAB4D00}" srcId="{20A00E59-E2C0-4AD8-8E10-EA25C60C304C}" destId="{56BFB26D-DE59-42FC-8E2D-5E3B66369CF5}" srcOrd="9" destOrd="0" parTransId="{A901AB3E-27F2-4D48-A6B8-0D41E70F649F}" sibTransId="{F9DB10A0-BB24-4A9A-B5EB-3CDD075FBB02}"/>
    <dgm:cxn modelId="{A5F2F8A6-2898-4DB5-8758-06F494CAA203}" type="presOf" srcId="{4B62E104-33AB-4D57-8198-1E765FB3AF1E}" destId="{459325C2-BA04-4D41-9923-A3DD1DB0DF1A}" srcOrd="0" destOrd="0" presId="urn:microsoft.com/office/officeart/2005/8/layout/vList2"/>
    <dgm:cxn modelId="{7BDC8420-B593-4DBE-800C-D76A72782441}" srcId="{20A00E59-E2C0-4AD8-8E10-EA25C60C304C}" destId="{463B9D5C-C751-4C28-8A5D-C85D6CB70EB2}" srcOrd="7" destOrd="0" parTransId="{BA520FA8-42ED-4A44-BFEF-B3BE214023C7}" sibTransId="{200FB87A-13FB-49E4-A379-5503F7BF696C}"/>
    <dgm:cxn modelId="{F32279FD-EAF8-4EEF-9C0E-632ADD231459}" type="presOf" srcId="{FDE79C5D-1717-400C-B1E9-CC880BA80561}" destId="{B80E8304-753E-4768-BFCA-443DDFC2E018}" srcOrd="0" destOrd="0" presId="urn:microsoft.com/office/officeart/2005/8/layout/vList2"/>
    <dgm:cxn modelId="{DC8C590B-AD90-4ADB-85FA-DF71185C57B6}" type="presOf" srcId="{62ED0722-0A48-4043-B4FF-62C57975B32E}" destId="{CD8501F1-E64F-43D5-8781-AEA62B59D999}" srcOrd="0" destOrd="0" presId="urn:microsoft.com/office/officeart/2005/8/layout/vList2"/>
    <dgm:cxn modelId="{802C3F7D-D4F4-4DDA-A76B-25D9F9703813}" type="presOf" srcId="{08BA8992-926A-4911-8505-C4067BAD2BA9}" destId="{C5F6C3AF-8616-4717-9F41-9D4C3ED36967}" srcOrd="0" destOrd="0" presId="urn:microsoft.com/office/officeart/2005/8/layout/vList2"/>
    <dgm:cxn modelId="{DE0BFB60-7A72-465E-A8AA-0234C51C5C08}" srcId="{20A00E59-E2C0-4AD8-8E10-EA25C60C304C}" destId="{F3AC5AC4-CBA2-4B58-8968-8F831C17BBC4}" srcOrd="0" destOrd="0" parTransId="{04750DA8-3631-40F5-B140-D1D2717BFF32}" sibTransId="{C7733FD4-EDD8-42A0-88A3-65CFC35DD002}"/>
    <dgm:cxn modelId="{B87C3BA3-BC2E-45A7-B51A-02A71AC89E6F}" srcId="{20A00E59-E2C0-4AD8-8E10-EA25C60C304C}" destId="{62ED0722-0A48-4043-B4FF-62C57975B32E}" srcOrd="4" destOrd="0" parTransId="{473681D2-F110-4D66-A061-5AD1D0F4B4F7}" sibTransId="{EF068BD7-3B43-446E-A1E4-BBD4587BCD50}"/>
    <dgm:cxn modelId="{ADF1005D-AC36-474D-9687-46E408AD07F1}" type="presOf" srcId="{03366CAC-C4D2-4CB1-AB48-4EE0F88810C0}" destId="{3ED027C8-BF1A-4153-969D-7D3B053A7871}" srcOrd="0" destOrd="0" presId="urn:microsoft.com/office/officeart/2005/8/layout/vList2"/>
    <dgm:cxn modelId="{B29CA850-F616-445D-9C84-CD50773693BA}" srcId="{20A00E59-E2C0-4AD8-8E10-EA25C60C304C}" destId="{08BA8992-926A-4911-8505-C4067BAD2BA9}" srcOrd="5" destOrd="0" parTransId="{A9D90A0A-E051-49C0-BF8E-48427647D346}" sibTransId="{34E9497B-245F-471C-B34F-269E2D3DA908}"/>
    <dgm:cxn modelId="{09D3B82D-1B6D-47F5-88E9-CB305EC75B5F}" type="presOf" srcId="{B651FDD6-059E-43AA-9B54-4ADC8FDCD892}" destId="{82DD97DA-D412-4C6D-9E9E-3BD44A93BDE8}" srcOrd="0" destOrd="0" presId="urn:microsoft.com/office/officeart/2005/8/layout/vList2"/>
    <dgm:cxn modelId="{EDBA02C3-E996-481B-BE5D-6E8D012E0D83}" srcId="{20A00E59-E2C0-4AD8-8E10-EA25C60C304C}" destId="{FDE79C5D-1717-400C-B1E9-CC880BA80561}" srcOrd="2" destOrd="0" parTransId="{0BBB0763-3653-47E2-BAB9-63A2B55CEEC3}" sibTransId="{1D6CAC0A-6AE4-4DE2-BBC2-1756E7F2CF54}"/>
    <dgm:cxn modelId="{1C699252-1132-435C-BED3-B41218B5E86B}" srcId="{20A00E59-E2C0-4AD8-8E10-EA25C60C304C}" destId="{4B62E104-33AB-4D57-8198-1E765FB3AF1E}" srcOrd="8" destOrd="0" parTransId="{F9C14335-7189-4DE9-9ED7-B769AFF351AE}" sibTransId="{2BCB23FF-B9AE-4963-BE98-85A4A71533C9}"/>
    <dgm:cxn modelId="{92C810D8-0FC2-4E19-A6C7-C51BA8ECD022}" srcId="{20A00E59-E2C0-4AD8-8E10-EA25C60C304C}" destId="{C5F9621E-E019-46E6-BF74-0549C7AF4FDD}" srcOrd="3" destOrd="0" parTransId="{CAE472A1-DEFB-4E8A-8AB5-3FC2AE16DEFF}" sibTransId="{3F153A7E-205D-4E49-9A93-B723B5C6CD07}"/>
    <dgm:cxn modelId="{2D48F984-75CD-4E2F-ADB0-325DF96F3A1D}" type="presOf" srcId="{463B9D5C-C751-4C28-8A5D-C85D6CB70EB2}" destId="{33A666C1-E6F7-49A4-AB34-44A64B66C355}" srcOrd="0" destOrd="0" presId="urn:microsoft.com/office/officeart/2005/8/layout/vList2"/>
    <dgm:cxn modelId="{42E6414D-771D-427E-83E0-5C6086F1FE2C}" type="presOf" srcId="{C5F9621E-E019-46E6-BF74-0549C7AF4FDD}" destId="{ED08C882-80A5-41D5-B7A8-E2E5927066AB}" srcOrd="0" destOrd="0" presId="urn:microsoft.com/office/officeart/2005/8/layout/vList2"/>
    <dgm:cxn modelId="{004BB15D-DE7C-452B-8C21-23F2F92E02E0}" type="presOf" srcId="{56BFB26D-DE59-42FC-8E2D-5E3B66369CF5}" destId="{BA72067F-CDD5-4423-B9DE-A0A3C9F3DE37}" srcOrd="0" destOrd="0" presId="urn:microsoft.com/office/officeart/2005/8/layout/vList2"/>
    <dgm:cxn modelId="{DC052587-0788-4BCB-95A5-5772C6B2E19B}" type="presOf" srcId="{F3AC5AC4-CBA2-4B58-8968-8F831C17BBC4}" destId="{403E367C-6D74-4B8A-A349-C0F10017B0A9}" srcOrd="0" destOrd="0" presId="urn:microsoft.com/office/officeart/2005/8/layout/vList2"/>
    <dgm:cxn modelId="{F81B900D-1C7F-4EBA-9CF6-5FBE768278AC}" srcId="{20A00E59-E2C0-4AD8-8E10-EA25C60C304C}" destId="{B651FDD6-059E-43AA-9B54-4ADC8FDCD892}" srcOrd="1" destOrd="0" parTransId="{4D6BE480-B958-4351-B4C2-C2772E260788}" sibTransId="{47F86381-1E46-4BC0-B513-3EAEF5880090}"/>
    <dgm:cxn modelId="{70B3AA4B-A472-4809-A959-AB61FD1123E4}" type="presParOf" srcId="{0A938FEB-D989-48EA-AF70-27FE0B04FF32}" destId="{403E367C-6D74-4B8A-A349-C0F10017B0A9}" srcOrd="0" destOrd="0" presId="urn:microsoft.com/office/officeart/2005/8/layout/vList2"/>
    <dgm:cxn modelId="{856CB0BB-E1F0-42E6-A03C-002E5040C039}" type="presParOf" srcId="{0A938FEB-D989-48EA-AF70-27FE0B04FF32}" destId="{D3C1FA7A-2AB4-42C8-9A62-AB8877DB77E6}" srcOrd="1" destOrd="0" presId="urn:microsoft.com/office/officeart/2005/8/layout/vList2"/>
    <dgm:cxn modelId="{449FB5C0-44DE-458A-BF61-C81913665D81}" type="presParOf" srcId="{0A938FEB-D989-48EA-AF70-27FE0B04FF32}" destId="{82DD97DA-D412-4C6D-9E9E-3BD44A93BDE8}" srcOrd="2" destOrd="0" presId="urn:microsoft.com/office/officeart/2005/8/layout/vList2"/>
    <dgm:cxn modelId="{31D961E6-4BF3-4014-9850-E07E41A0DA3A}" type="presParOf" srcId="{0A938FEB-D989-48EA-AF70-27FE0B04FF32}" destId="{CC9542B0-F3B8-47B8-9E37-2F164AC16EA7}" srcOrd="3" destOrd="0" presId="urn:microsoft.com/office/officeart/2005/8/layout/vList2"/>
    <dgm:cxn modelId="{0BECC2DF-88AF-4144-ADE5-3DDA48AC52DF}" type="presParOf" srcId="{0A938FEB-D989-48EA-AF70-27FE0B04FF32}" destId="{B80E8304-753E-4768-BFCA-443DDFC2E018}" srcOrd="4" destOrd="0" presId="urn:microsoft.com/office/officeart/2005/8/layout/vList2"/>
    <dgm:cxn modelId="{BEDAB35F-739D-4797-ADC1-8CE918635F70}" type="presParOf" srcId="{0A938FEB-D989-48EA-AF70-27FE0B04FF32}" destId="{69FAFEB3-FA89-4B24-9A23-8AE6E371ECB4}" srcOrd="5" destOrd="0" presId="urn:microsoft.com/office/officeart/2005/8/layout/vList2"/>
    <dgm:cxn modelId="{73C996C2-B0D6-4323-A574-9CB9C4F3663C}" type="presParOf" srcId="{0A938FEB-D989-48EA-AF70-27FE0B04FF32}" destId="{ED08C882-80A5-41D5-B7A8-E2E5927066AB}" srcOrd="6" destOrd="0" presId="urn:microsoft.com/office/officeart/2005/8/layout/vList2"/>
    <dgm:cxn modelId="{D4A1FE47-1F26-4FDC-B2D2-1398A66272F5}" type="presParOf" srcId="{0A938FEB-D989-48EA-AF70-27FE0B04FF32}" destId="{39FFF7FC-5DEA-417C-9522-5F1B1BEB7BDC}" srcOrd="7" destOrd="0" presId="urn:microsoft.com/office/officeart/2005/8/layout/vList2"/>
    <dgm:cxn modelId="{0BAD53E0-B0A5-4F32-A1D9-CDB7EDA4E6EA}" type="presParOf" srcId="{0A938FEB-D989-48EA-AF70-27FE0B04FF32}" destId="{CD8501F1-E64F-43D5-8781-AEA62B59D999}" srcOrd="8" destOrd="0" presId="urn:microsoft.com/office/officeart/2005/8/layout/vList2"/>
    <dgm:cxn modelId="{21059444-2A1F-40C4-AB3D-800A56FFB9AB}" type="presParOf" srcId="{0A938FEB-D989-48EA-AF70-27FE0B04FF32}" destId="{640B4B54-462A-45AD-AC2F-72A89CDE8ABC}" srcOrd="9" destOrd="0" presId="urn:microsoft.com/office/officeart/2005/8/layout/vList2"/>
    <dgm:cxn modelId="{4AB61400-3146-4D31-BB13-F8BB25B0E645}" type="presParOf" srcId="{0A938FEB-D989-48EA-AF70-27FE0B04FF32}" destId="{C5F6C3AF-8616-4717-9F41-9D4C3ED36967}" srcOrd="10" destOrd="0" presId="urn:microsoft.com/office/officeart/2005/8/layout/vList2"/>
    <dgm:cxn modelId="{32647287-D860-4D85-9F29-01BA72DB7B91}" type="presParOf" srcId="{0A938FEB-D989-48EA-AF70-27FE0B04FF32}" destId="{051C54A7-186A-4536-A9CC-53972D335EC1}" srcOrd="11" destOrd="0" presId="urn:microsoft.com/office/officeart/2005/8/layout/vList2"/>
    <dgm:cxn modelId="{E7824B10-F182-4484-834A-CF3A27CF97E8}" type="presParOf" srcId="{0A938FEB-D989-48EA-AF70-27FE0B04FF32}" destId="{3ED027C8-BF1A-4153-969D-7D3B053A7871}" srcOrd="12" destOrd="0" presId="urn:microsoft.com/office/officeart/2005/8/layout/vList2"/>
    <dgm:cxn modelId="{231848DE-F7A7-494D-A1A9-CDC93352EEE8}" type="presParOf" srcId="{0A938FEB-D989-48EA-AF70-27FE0B04FF32}" destId="{F7CBC8C3-AFF0-483C-9F52-F549483ADCAB}" srcOrd="13" destOrd="0" presId="urn:microsoft.com/office/officeart/2005/8/layout/vList2"/>
    <dgm:cxn modelId="{44F65463-FABA-4E68-BC36-2EBDEA5FDE5C}" type="presParOf" srcId="{0A938FEB-D989-48EA-AF70-27FE0B04FF32}" destId="{33A666C1-E6F7-49A4-AB34-44A64B66C355}" srcOrd="14" destOrd="0" presId="urn:microsoft.com/office/officeart/2005/8/layout/vList2"/>
    <dgm:cxn modelId="{4D74AE35-6823-407E-BFFE-5595B5A32F98}" type="presParOf" srcId="{0A938FEB-D989-48EA-AF70-27FE0B04FF32}" destId="{F40F24B4-6E3F-426B-A9F1-D355284C9D35}" srcOrd="15" destOrd="0" presId="urn:microsoft.com/office/officeart/2005/8/layout/vList2"/>
    <dgm:cxn modelId="{506B0264-ED82-4296-9AA4-8222DB8C16B8}" type="presParOf" srcId="{0A938FEB-D989-48EA-AF70-27FE0B04FF32}" destId="{459325C2-BA04-4D41-9923-A3DD1DB0DF1A}" srcOrd="16" destOrd="0" presId="urn:microsoft.com/office/officeart/2005/8/layout/vList2"/>
    <dgm:cxn modelId="{500FC15E-689E-499E-A431-96D3AD2B0456}" type="presParOf" srcId="{0A938FEB-D989-48EA-AF70-27FE0B04FF32}" destId="{42CB64FE-08CF-4AC7-B969-8B7B06D74990}" srcOrd="17" destOrd="0" presId="urn:microsoft.com/office/officeart/2005/8/layout/vList2"/>
    <dgm:cxn modelId="{6204AC4B-7D61-4845-B5BE-B3BAC6186600}" type="presParOf" srcId="{0A938FEB-D989-48EA-AF70-27FE0B04FF32}" destId="{BA72067F-CDD5-4423-B9DE-A0A3C9F3DE37}"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3FAABA-E686-4719-8357-BE619204BB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ru-RU"/>
        </a:p>
      </dgm:t>
    </dgm:pt>
    <dgm:pt modelId="{67293199-E36C-4099-8BE2-09F8871AC1B5}">
      <dgm:prSet/>
      <dgm:spPr/>
      <dgm:t>
        <a:bodyPr/>
        <a:lstStyle/>
        <a:p>
          <a:pPr rtl="0"/>
          <a:r>
            <a:rPr lang="ru-RU" b="1" dirty="0" smtClean="0"/>
            <a:t>Архитектор VR </a:t>
          </a:r>
          <a:endParaRPr lang="ru-RU" dirty="0"/>
        </a:p>
      </dgm:t>
    </dgm:pt>
    <dgm:pt modelId="{07C052B9-9139-474B-B08A-8CF2F0D81996}" type="parTrans" cxnId="{6BAB2595-5BA0-4851-B5DD-EF0BE7C2AA47}">
      <dgm:prSet/>
      <dgm:spPr/>
      <dgm:t>
        <a:bodyPr/>
        <a:lstStyle/>
        <a:p>
          <a:endParaRPr lang="ru-RU"/>
        </a:p>
      </dgm:t>
    </dgm:pt>
    <dgm:pt modelId="{1FFC9914-23ED-4232-A333-B6DA95D7CA80}" type="sibTrans" cxnId="{6BAB2595-5BA0-4851-B5DD-EF0BE7C2AA47}">
      <dgm:prSet/>
      <dgm:spPr/>
      <dgm:t>
        <a:bodyPr/>
        <a:lstStyle/>
        <a:p>
          <a:endParaRPr lang="ru-RU"/>
        </a:p>
      </dgm:t>
    </dgm:pt>
    <dgm:pt modelId="{B13B91C7-5697-4FAF-9CA9-9FB22F89C2C2}">
      <dgm:prSet/>
      <dgm:spPr/>
      <dgm:t>
        <a:bodyPr/>
        <a:lstStyle/>
        <a:p>
          <a:pPr rtl="0"/>
          <a:r>
            <a:rPr lang="ru-RU" dirty="0" smtClean="0"/>
            <a:t>Профессионал, благодаря которому пользователь воспринимает виртуальную реальность как полный аналог действительности.</a:t>
          </a:r>
          <a:endParaRPr lang="ru-RU" dirty="0"/>
        </a:p>
      </dgm:t>
    </dgm:pt>
    <dgm:pt modelId="{686C0452-DB31-4B65-95F0-71807A8CB5D4}" type="parTrans" cxnId="{7D58B4DA-CE43-49A1-B945-5A658012E30A}">
      <dgm:prSet/>
      <dgm:spPr/>
      <dgm:t>
        <a:bodyPr/>
        <a:lstStyle/>
        <a:p>
          <a:endParaRPr lang="ru-RU"/>
        </a:p>
      </dgm:t>
    </dgm:pt>
    <dgm:pt modelId="{12621E5D-BE8D-4096-AFCA-69B321C7D98C}" type="sibTrans" cxnId="{7D58B4DA-CE43-49A1-B945-5A658012E30A}">
      <dgm:prSet/>
      <dgm:spPr/>
      <dgm:t>
        <a:bodyPr/>
        <a:lstStyle/>
        <a:p>
          <a:endParaRPr lang="ru-RU"/>
        </a:p>
      </dgm:t>
    </dgm:pt>
    <dgm:pt modelId="{41A52A12-FDB5-4138-9495-7EBDC008A0F1}">
      <dgm:prSet/>
      <dgm:spPr/>
      <dgm:t>
        <a:bodyPr/>
        <a:lstStyle/>
        <a:p>
          <a:pPr rtl="0"/>
          <a:r>
            <a:rPr lang="ru-RU" b="1" dirty="0" smtClean="0"/>
            <a:t>Сценарист компьютерных игр</a:t>
          </a:r>
          <a:endParaRPr lang="ru-RU" dirty="0"/>
        </a:p>
      </dgm:t>
    </dgm:pt>
    <dgm:pt modelId="{55DD0FFD-39D7-49E5-9436-010A5E993BEE}" type="parTrans" cxnId="{CC6BE06D-6ED8-4389-AABE-E75A326919A1}">
      <dgm:prSet/>
      <dgm:spPr/>
      <dgm:t>
        <a:bodyPr/>
        <a:lstStyle/>
        <a:p>
          <a:endParaRPr lang="ru-RU"/>
        </a:p>
      </dgm:t>
    </dgm:pt>
    <dgm:pt modelId="{88825111-D815-4F2F-9D88-22EA8B5D6216}" type="sibTrans" cxnId="{CC6BE06D-6ED8-4389-AABE-E75A326919A1}">
      <dgm:prSet/>
      <dgm:spPr/>
      <dgm:t>
        <a:bodyPr/>
        <a:lstStyle/>
        <a:p>
          <a:endParaRPr lang="ru-RU"/>
        </a:p>
      </dgm:t>
    </dgm:pt>
    <dgm:pt modelId="{A393E86B-8359-42F8-AA70-C0C7A40F45D8}">
      <dgm:prSet/>
      <dgm:spPr/>
      <dgm:t>
        <a:bodyPr/>
        <a:lstStyle/>
        <a:p>
          <a:pPr rtl="0"/>
          <a:r>
            <a:rPr lang="ru-RU" smtClean="0"/>
            <a:t>Создание сюжета игры, истории и характера персонажей, описание происходящих событий – все это сфера ответственности сценариста. Он же прописывает диалоги между героями.</a:t>
          </a:r>
          <a:endParaRPr lang="ru-RU"/>
        </a:p>
      </dgm:t>
    </dgm:pt>
    <dgm:pt modelId="{703F549F-7780-4215-9D8D-05D29F1392AF}" type="parTrans" cxnId="{F2CFBE33-9C82-44BF-83EE-06FE3157D540}">
      <dgm:prSet/>
      <dgm:spPr/>
      <dgm:t>
        <a:bodyPr/>
        <a:lstStyle/>
        <a:p>
          <a:endParaRPr lang="ru-RU"/>
        </a:p>
      </dgm:t>
    </dgm:pt>
    <dgm:pt modelId="{2B4E0A89-9E92-48BE-B506-B7D877EDC2EF}" type="sibTrans" cxnId="{F2CFBE33-9C82-44BF-83EE-06FE3157D540}">
      <dgm:prSet/>
      <dgm:spPr/>
      <dgm:t>
        <a:bodyPr/>
        <a:lstStyle/>
        <a:p>
          <a:endParaRPr lang="ru-RU"/>
        </a:p>
      </dgm:t>
    </dgm:pt>
    <dgm:pt modelId="{1C8D5C38-0B69-472F-AEC3-FEDA1A353F98}">
      <dgm:prSet/>
      <dgm:spPr/>
      <dgm:t>
        <a:bodyPr/>
        <a:lstStyle/>
        <a:p>
          <a:pPr rtl="0"/>
          <a:r>
            <a:rPr lang="ru-RU" b="1" smtClean="0"/>
            <a:t>Game-дизайнер</a:t>
          </a:r>
          <a:endParaRPr lang="ru-RU"/>
        </a:p>
      </dgm:t>
    </dgm:pt>
    <dgm:pt modelId="{D275BB49-056C-48C0-818E-C96CF04917E0}" type="parTrans" cxnId="{CF74EA02-23EB-4387-9170-EAF85BE394F8}">
      <dgm:prSet/>
      <dgm:spPr/>
      <dgm:t>
        <a:bodyPr/>
        <a:lstStyle/>
        <a:p>
          <a:endParaRPr lang="ru-RU"/>
        </a:p>
      </dgm:t>
    </dgm:pt>
    <dgm:pt modelId="{827CE747-E20F-4634-BCAA-A58D16F654F1}" type="sibTrans" cxnId="{CF74EA02-23EB-4387-9170-EAF85BE394F8}">
      <dgm:prSet/>
      <dgm:spPr/>
      <dgm:t>
        <a:bodyPr/>
        <a:lstStyle/>
        <a:p>
          <a:endParaRPr lang="ru-RU"/>
        </a:p>
      </dgm:t>
    </dgm:pt>
    <dgm:pt modelId="{7B4BFB60-22CD-491F-8B59-F483BF296D6D}">
      <dgm:prSet/>
      <dgm:spPr/>
      <dgm:t>
        <a:bodyPr/>
        <a:lstStyle/>
        <a:p>
          <a:pPr rtl="0"/>
          <a:r>
            <a:rPr lang="ru-RU" smtClean="0"/>
            <a:t>Занимается визуальным воплощением сценария: определяет, как будут выглядеть игровые локации и персонажи, насколько удобным будет интерфейс. От фантазии дизайнера зависит, какую картинку будут видеть геймеры.</a:t>
          </a:r>
          <a:endParaRPr lang="ru-RU"/>
        </a:p>
      </dgm:t>
    </dgm:pt>
    <dgm:pt modelId="{82E8FB30-81B8-4ED5-BF03-D9980A9D4852}" type="parTrans" cxnId="{95609BA0-427F-47E0-B7B6-9AF70D2F0F78}">
      <dgm:prSet/>
      <dgm:spPr/>
      <dgm:t>
        <a:bodyPr/>
        <a:lstStyle/>
        <a:p>
          <a:endParaRPr lang="ru-RU"/>
        </a:p>
      </dgm:t>
    </dgm:pt>
    <dgm:pt modelId="{587C45A1-C6B0-47E9-AE15-3C03AAABB9B9}" type="sibTrans" cxnId="{95609BA0-427F-47E0-B7B6-9AF70D2F0F78}">
      <dgm:prSet/>
      <dgm:spPr/>
      <dgm:t>
        <a:bodyPr/>
        <a:lstStyle/>
        <a:p>
          <a:endParaRPr lang="ru-RU"/>
        </a:p>
      </dgm:t>
    </dgm:pt>
    <dgm:pt modelId="{EC5C6653-DBCB-41FE-A66C-5D464E0FF80D}">
      <dgm:prSet/>
      <dgm:spPr/>
      <dgm:t>
        <a:bodyPr/>
        <a:lstStyle/>
        <a:p>
          <a:pPr rtl="0"/>
          <a:r>
            <a:rPr lang="ru-RU" b="1" smtClean="0"/>
            <a:t>3D-аниматор</a:t>
          </a:r>
          <a:endParaRPr lang="ru-RU"/>
        </a:p>
      </dgm:t>
    </dgm:pt>
    <dgm:pt modelId="{7E3A1A11-C98F-438E-AB05-1B88C52C1CA1}" type="parTrans" cxnId="{0BC29DA4-0E32-415A-8352-01909820DE37}">
      <dgm:prSet/>
      <dgm:spPr/>
      <dgm:t>
        <a:bodyPr/>
        <a:lstStyle/>
        <a:p>
          <a:endParaRPr lang="ru-RU"/>
        </a:p>
      </dgm:t>
    </dgm:pt>
    <dgm:pt modelId="{733714A6-5D7D-4D7E-ABE0-955D8245FB92}" type="sibTrans" cxnId="{0BC29DA4-0E32-415A-8352-01909820DE37}">
      <dgm:prSet/>
      <dgm:spPr/>
      <dgm:t>
        <a:bodyPr/>
        <a:lstStyle/>
        <a:p>
          <a:endParaRPr lang="ru-RU"/>
        </a:p>
      </dgm:t>
    </dgm:pt>
    <dgm:pt modelId="{2FB67CF2-F310-40FE-8FCA-1F53D4A72C19}">
      <dgm:prSet/>
      <dgm:spPr/>
      <dgm:t>
        <a:bodyPr/>
        <a:lstStyle/>
        <a:p>
          <a:pPr rtl="0"/>
          <a:r>
            <a:rPr lang="ru-RU" dirty="0" smtClean="0"/>
            <a:t>Специалист, заставляющий персонажи и предметы в игре двигаться. Отвечает за реалистичность перемещения объемных героев и транспортных средств.</a:t>
          </a:r>
          <a:endParaRPr lang="ru-RU" dirty="0"/>
        </a:p>
      </dgm:t>
    </dgm:pt>
    <dgm:pt modelId="{8C5E1CC3-1489-42F1-BDB5-4061592120BF}" type="parTrans" cxnId="{64A03082-19FA-482F-BE84-E59E2A5A4AC0}">
      <dgm:prSet/>
      <dgm:spPr/>
      <dgm:t>
        <a:bodyPr/>
        <a:lstStyle/>
        <a:p>
          <a:endParaRPr lang="ru-RU"/>
        </a:p>
      </dgm:t>
    </dgm:pt>
    <dgm:pt modelId="{56477904-E10E-46FA-9D77-C16FBC97CC86}" type="sibTrans" cxnId="{64A03082-19FA-482F-BE84-E59E2A5A4AC0}">
      <dgm:prSet/>
      <dgm:spPr/>
      <dgm:t>
        <a:bodyPr/>
        <a:lstStyle/>
        <a:p>
          <a:endParaRPr lang="ru-RU"/>
        </a:p>
      </dgm:t>
    </dgm:pt>
    <dgm:pt modelId="{925A52C7-E4BA-4E32-B9D8-4BEA3A33F5F4}">
      <dgm:prSet/>
      <dgm:spPr/>
      <dgm:t>
        <a:bodyPr/>
        <a:lstStyle/>
        <a:p>
          <a:pPr rtl="0"/>
          <a:endParaRPr lang="ru-RU" dirty="0"/>
        </a:p>
      </dgm:t>
    </dgm:pt>
    <dgm:pt modelId="{DB242C23-A7A0-49DC-BE65-06E781B50BE9}" type="parTrans" cxnId="{FA23118D-5B5A-4AE7-9BED-EA2D3FBC1D89}">
      <dgm:prSet/>
      <dgm:spPr/>
      <dgm:t>
        <a:bodyPr/>
        <a:lstStyle/>
        <a:p>
          <a:endParaRPr lang="ru-RU"/>
        </a:p>
      </dgm:t>
    </dgm:pt>
    <dgm:pt modelId="{B980C48B-7EE4-4A11-9A0A-DD5ED7AA8BC4}" type="sibTrans" cxnId="{FA23118D-5B5A-4AE7-9BED-EA2D3FBC1D89}">
      <dgm:prSet/>
      <dgm:spPr/>
      <dgm:t>
        <a:bodyPr/>
        <a:lstStyle/>
        <a:p>
          <a:endParaRPr lang="ru-RU"/>
        </a:p>
      </dgm:t>
    </dgm:pt>
    <dgm:pt modelId="{E9E0F484-9BD6-4AE5-ACF6-86DE2628F570}">
      <dgm:prSet/>
      <dgm:spPr/>
      <dgm:t>
        <a:bodyPr/>
        <a:lstStyle/>
        <a:p>
          <a:pPr rtl="0"/>
          <a:endParaRPr lang="ru-RU" dirty="0"/>
        </a:p>
      </dgm:t>
    </dgm:pt>
    <dgm:pt modelId="{693E098C-2786-4DCF-8A51-512E92F50E02}" type="parTrans" cxnId="{49B99E34-7182-4199-92A7-5FF52E38315F}">
      <dgm:prSet/>
      <dgm:spPr/>
      <dgm:t>
        <a:bodyPr/>
        <a:lstStyle/>
        <a:p>
          <a:endParaRPr lang="ru-RU"/>
        </a:p>
      </dgm:t>
    </dgm:pt>
    <dgm:pt modelId="{2A28ABA0-F7EF-462F-9D79-36682BAE821A}" type="sibTrans" cxnId="{49B99E34-7182-4199-92A7-5FF52E38315F}">
      <dgm:prSet/>
      <dgm:spPr/>
      <dgm:t>
        <a:bodyPr/>
        <a:lstStyle/>
        <a:p>
          <a:endParaRPr lang="ru-RU"/>
        </a:p>
      </dgm:t>
    </dgm:pt>
    <dgm:pt modelId="{6D738C78-56D0-4311-826D-585BF1F09C8F}" type="pres">
      <dgm:prSet presAssocID="{393FAABA-E686-4719-8357-BE619204BB03}" presName="vert0" presStyleCnt="0">
        <dgm:presLayoutVars>
          <dgm:dir/>
          <dgm:animOne val="branch"/>
          <dgm:animLvl val="lvl"/>
        </dgm:presLayoutVars>
      </dgm:prSet>
      <dgm:spPr/>
    </dgm:pt>
    <dgm:pt modelId="{180F5507-38B3-40EC-B51B-AEFD54A0D384}" type="pres">
      <dgm:prSet presAssocID="{67293199-E36C-4099-8BE2-09F8871AC1B5}" presName="thickLine" presStyleLbl="alignNode1" presStyleIdx="0" presStyleCnt="10"/>
      <dgm:spPr/>
    </dgm:pt>
    <dgm:pt modelId="{5234944D-DA08-448A-9C23-83DA59698CA5}" type="pres">
      <dgm:prSet presAssocID="{67293199-E36C-4099-8BE2-09F8871AC1B5}" presName="horz1" presStyleCnt="0"/>
      <dgm:spPr/>
    </dgm:pt>
    <dgm:pt modelId="{63A69EF1-0805-4486-8AFB-46ACE148E70C}" type="pres">
      <dgm:prSet presAssocID="{67293199-E36C-4099-8BE2-09F8871AC1B5}" presName="tx1" presStyleLbl="revTx" presStyleIdx="0" presStyleCnt="10"/>
      <dgm:spPr/>
    </dgm:pt>
    <dgm:pt modelId="{F9E66DF9-312E-4304-832B-00EB075996E6}" type="pres">
      <dgm:prSet presAssocID="{67293199-E36C-4099-8BE2-09F8871AC1B5}" presName="vert1" presStyleCnt="0"/>
      <dgm:spPr/>
    </dgm:pt>
    <dgm:pt modelId="{6F8985A1-9DD3-4954-8391-4AAA2FF6B9E0}" type="pres">
      <dgm:prSet presAssocID="{B13B91C7-5697-4FAF-9CA9-9FB22F89C2C2}" presName="thickLine" presStyleLbl="alignNode1" presStyleIdx="1" presStyleCnt="10"/>
      <dgm:spPr/>
    </dgm:pt>
    <dgm:pt modelId="{04514D87-14FD-48B1-98DC-8548CF3B418B}" type="pres">
      <dgm:prSet presAssocID="{B13B91C7-5697-4FAF-9CA9-9FB22F89C2C2}" presName="horz1" presStyleCnt="0"/>
      <dgm:spPr/>
    </dgm:pt>
    <dgm:pt modelId="{D87CFECD-5F87-41B8-B27C-F022C9FDCE73}" type="pres">
      <dgm:prSet presAssocID="{B13B91C7-5697-4FAF-9CA9-9FB22F89C2C2}" presName="tx1" presStyleLbl="revTx" presStyleIdx="1" presStyleCnt="10"/>
      <dgm:spPr/>
    </dgm:pt>
    <dgm:pt modelId="{018A47BF-BCD9-41CA-84DF-6FDCCF6322A7}" type="pres">
      <dgm:prSet presAssocID="{B13B91C7-5697-4FAF-9CA9-9FB22F89C2C2}" presName="vert1" presStyleCnt="0"/>
      <dgm:spPr/>
    </dgm:pt>
    <dgm:pt modelId="{39527FCE-CB40-4F29-A0B9-1D2B5C73B521}" type="pres">
      <dgm:prSet presAssocID="{41A52A12-FDB5-4138-9495-7EBDC008A0F1}" presName="thickLine" presStyleLbl="alignNode1" presStyleIdx="2" presStyleCnt="10"/>
      <dgm:spPr/>
    </dgm:pt>
    <dgm:pt modelId="{7DB34559-C1EB-44E3-ADBA-512D8FACAD1A}" type="pres">
      <dgm:prSet presAssocID="{41A52A12-FDB5-4138-9495-7EBDC008A0F1}" presName="horz1" presStyleCnt="0"/>
      <dgm:spPr/>
    </dgm:pt>
    <dgm:pt modelId="{74AEEBBA-FB8B-4C6F-8B48-8911DF3C1415}" type="pres">
      <dgm:prSet presAssocID="{41A52A12-FDB5-4138-9495-7EBDC008A0F1}" presName="tx1" presStyleLbl="revTx" presStyleIdx="2" presStyleCnt="10"/>
      <dgm:spPr/>
      <dgm:t>
        <a:bodyPr/>
        <a:lstStyle/>
        <a:p>
          <a:endParaRPr lang="ru-RU"/>
        </a:p>
      </dgm:t>
    </dgm:pt>
    <dgm:pt modelId="{CFE38662-F688-4506-9A2B-936002294E30}" type="pres">
      <dgm:prSet presAssocID="{41A52A12-FDB5-4138-9495-7EBDC008A0F1}" presName="vert1" presStyleCnt="0"/>
      <dgm:spPr/>
    </dgm:pt>
    <dgm:pt modelId="{3681258D-BA31-442A-AF44-733156F718B4}" type="pres">
      <dgm:prSet presAssocID="{A393E86B-8359-42F8-AA70-C0C7A40F45D8}" presName="thickLine" presStyleLbl="alignNode1" presStyleIdx="3" presStyleCnt="10"/>
      <dgm:spPr/>
    </dgm:pt>
    <dgm:pt modelId="{733E6868-B7CF-44D1-A248-C432D9BE1EA5}" type="pres">
      <dgm:prSet presAssocID="{A393E86B-8359-42F8-AA70-C0C7A40F45D8}" presName="horz1" presStyleCnt="0"/>
      <dgm:spPr/>
    </dgm:pt>
    <dgm:pt modelId="{F0B0EB33-4A01-4693-972F-6F499BD29446}" type="pres">
      <dgm:prSet presAssocID="{A393E86B-8359-42F8-AA70-C0C7A40F45D8}" presName="tx1" presStyleLbl="revTx" presStyleIdx="3" presStyleCnt="10"/>
      <dgm:spPr/>
    </dgm:pt>
    <dgm:pt modelId="{D48320AD-0A37-495F-935E-C8701A0D7856}" type="pres">
      <dgm:prSet presAssocID="{A393E86B-8359-42F8-AA70-C0C7A40F45D8}" presName="vert1" presStyleCnt="0"/>
      <dgm:spPr/>
    </dgm:pt>
    <dgm:pt modelId="{048E9ADF-A8FB-4BB9-9D53-775F7872159E}" type="pres">
      <dgm:prSet presAssocID="{1C8D5C38-0B69-472F-AEC3-FEDA1A353F98}" presName="thickLine" presStyleLbl="alignNode1" presStyleIdx="4" presStyleCnt="10"/>
      <dgm:spPr/>
    </dgm:pt>
    <dgm:pt modelId="{13DAF20C-7295-48A6-B2FE-F70B3AC5FB4B}" type="pres">
      <dgm:prSet presAssocID="{1C8D5C38-0B69-472F-AEC3-FEDA1A353F98}" presName="horz1" presStyleCnt="0"/>
      <dgm:spPr/>
    </dgm:pt>
    <dgm:pt modelId="{281A427C-EB09-40F5-A150-0CA2562C13B6}" type="pres">
      <dgm:prSet presAssocID="{1C8D5C38-0B69-472F-AEC3-FEDA1A353F98}" presName="tx1" presStyleLbl="revTx" presStyleIdx="4" presStyleCnt="10"/>
      <dgm:spPr/>
    </dgm:pt>
    <dgm:pt modelId="{D510B9FD-69EC-4923-9FC0-E5467A656BE1}" type="pres">
      <dgm:prSet presAssocID="{1C8D5C38-0B69-472F-AEC3-FEDA1A353F98}" presName="vert1" presStyleCnt="0"/>
      <dgm:spPr/>
    </dgm:pt>
    <dgm:pt modelId="{048FA45A-9E9E-45F0-9C43-E8738A035422}" type="pres">
      <dgm:prSet presAssocID="{7B4BFB60-22CD-491F-8B59-F483BF296D6D}" presName="thickLine" presStyleLbl="alignNode1" presStyleIdx="5" presStyleCnt="10"/>
      <dgm:spPr/>
    </dgm:pt>
    <dgm:pt modelId="{26F1189B-FBBD-4993-BB24-70AA7FFF2648}" type="pres">
      <dgm:prSet presAssocID="{7B4BFB60-22CD-491F-8B59-F483BF296D6D}" presName="horz1" presStyleCnt="0"/>
      <dgm:spPr/>
    </dgm:pt>
    <dgm:pt modelId="{2235B15D-243B-46A5-9109-118E55DB398C}" type="pres">
      <dgm:prSet presAssocID="{7B4BFB60-22CD-491F-8B59-F483BF296D6D}" presName="tx1" presStyleLbl="revTx" presStyleIdx="5" presStyleCnt="10"/>
      <dgm:spPr/>
    </dgm:pt>
    <dgm:pt modelId="{27428FFD-1710-4AD5-AA77-A07A39F259C2}" type="pres">
      <dgm:prSet presAssocID="{7B4BFB60-22CD-491F-8B59-F483BF296D6D}" presName="vert1" presStyleCnt="0"/>
      <dgm:spPr/>
    </dgm:pt>
    <dgm:pt modelId="{A853FAD2-1F99-496F-897C-480A90529A8B}" type="pres">
      <dgm:prSet presAssocID="{EC5C6653-DBCB-41FE-A66C-5D464E0FF80D}" presName="thickLine" presStyleLbl="alignNode1" presStyleIdx="6" presStyleCnt="10"/>
      <dgm:spPr/>
    </dgm:pt>
    <dgm:pt modelId="{67428A85-88B8-4634-A352-B499F832A2CD}" type="pres">
      <dgm:prSet presAssocID="{EC5C6653-DBCB-41FE-A66C-5D464E0FF80D}" presName="horz1" presStyleCnt="0"/>
      <dgm:spPr/>
    </dgm:pt>
    <dgm:pt modelId="{D33A2950-A75E-4BD6-8B79-3318AA0EAF14}" type="pres">
      <dgm:prSet presAssocID="{EC5C6653-DBCB-41FE-A66C-5D464E0FF80D}" presName="tx1" presStyleLbl="revTx" presStyleIdx="6" presStyleCnt="10"/>
      <dgm:spPr/>
    </dgm:pt>
    <dgm:pt modelId="{7F261176-7A36-49D9-94AB-6DE84637478B}" type="pres">
      <dgm:prSet presAssocID="{EC5C6653-DBCB-41FE-A66C-5D464E0FF80D}" presName="vert1" presStyleCnt="0"/>
      <dgm:spPr/>
    </dgm:pt>
    <dgm:pt modelId="{DC914D58-DC4C-45F6-9611-063B91F7ED2E}" type="pres">
      <dgm:prSet presAssocID="{2FB67CF2-F310-40FE-8FCA-1F53D4A72C19}" presName="thickLine" presStyleLbl="alignNode1" presStyleIdx="7" presStyleCnt="10"/>
      <dgm:spPr/>
    </dgm:pt>
    <dgm:pt modelId="{D06855DA-1D1A-45AD-A192-B1F75DF7BACC}" type="pres">
      <dgm:prSet presAssocID="{2FB67CF2-F310-40FE-8FCA-1F53D4A72C19}" presName="horz1" presStyleCnt="0"/>
      <dgm:spPr/>
    </dgm:pt>
    <dgm:pt modelId="{1E878156-1264-4E9C-AF60-67DB05DC77E4}" type="pres">
      <dgm:prSet presAssocID="{2FB67CF2-F310-40FE-8FCA-1F53D4A72C19}" presName="tx1" presStyleLbl="revTx" presStyleIdx="7" presStyleCnt="10"/>
      <dgm:spPr/>
    </dgm:pt>
    <dgm:pt modelId="{48023A83-778C-4D9C-8245-4331C19FD962}" type="pres">
      <dgm:prSet presAssocID="{2FB67CF2-F310-40FE-8FCA-1F53D4A72C19}" presName="vert1" presStyleCnt="0"/>
      <dgm:spPr/>
    </dgm:pt>
    <dgm:pt modelId="{4A247E3F-1B69-4C2E-83D1-62B89C491530}" type="pres">
      <dgm:prSet presAssocID="{925A52C7-E4BA-4E32-B9D8-4BEA3A33F5F4}" presName="thickLine" presStyleLbl="alignNode1" presStyleIdx="8" presStyleCnt="10"/>
      <dgm:spPr/>
    </dgm:pt>
    <dgm:pt modelId="{AD9C7BB2-DC8E-4D20-9B36-133FB1D3A809}" type="pres">
      <dgm:prSet presAssocID="{925A52C7-E4BA-4E32-B9D8-4BEA3A33F5F4}" presName="horz1" presStyleCnt="0"/>
      <dgm:spPr/>
    </dgm:pt>
    <dgm:pt modelId="{8EBE194D-CE2C-4D34-A9B0-2147D4E79815}" type="pres">
      <dgm:prSet presAssocID="{925A52C7-E4BA-4E32-B9D8-4BEA3A33F5F4}" presName="tx1" presStyleLbl="revTx" presStyleIdx="8" presStyleCnt="10"/>
      <dgm:spPr/>
    </dgm:pt>
    <dgm:pt modelId="{0B3B1D5D-F38D-4C50-9139-A7D23F6A8426}" type="pres">
      <dgm:prSet presAssocID="{925A52C7-E4BA-4E32-B9D8-4BEA3A33F5F4}" presName="vert1" presStyleCnt="0"/>
      <dgm:spPr/>
    </dgm:pt>
    <dgm:pt modelId="{954C4853-3946-4B58-8659-7215800C549B}" type="pres">
      <dgm:prSet presAssocID="{E9E0F484-9BD6-4AE5-ACF6-86DE2628F570}" presName="thickLine" presStyleLbl="alignNode1" presStyleIdx="9" presStyleCnt="10"/>
      <dgm:spPr/>
    </dgm:pt>
    <dgm:pt modelId="{897A2950-64D4-4BF3-B521-6128DC92687C}" type="pres">
      <dgm:prSet presAssocID="{E9E0F484-9BD6-4AE5-ACF6-86DE2628F570}" presName="horz1" presStyleCnt="0"/>
      <dgm:spPr/>
    </dgm:pt>
    <dgm:pt modelId="{DCC02EDE-C4C2-4B5A-A616-9E98CF4372DD}" type="pres">
      <dgm:prSet presAssocID="{E9E0F484-9BD6-4AE5-ACF6-86DE2628F570}" presName="tx1" presStyleLbl="revTx" presStyleIdx="9" presStyleCnt="10"/>
      <dgm:spPr/>
      <dgm:t>
        <a:bodyPr/>
        <a:lstStyle/>
        <a:p>
          <a:endParaRPr lang="ru-RU"/>
        </a:p>
      </dgm:t>
    </dgm:pt>
    <dgm:pt modelId="{0DC9A3F3-4FEB-443F-827C-59AF0E01ED18}" type="pres">
      <dgm:prSet presAssocID="{E9E0F484-9BD6-4AE5-ACF6-86DE2628F570}" presName="vert1" presStyleCnt="0"/>
      <dgm:spPr/>
    </dgm:pt>
  </dgm:ptLst>
  <dgm:cxnLst>
    <dgm:cxn modelId="{C13A7F24-2C42-4AFA-A63C-6F371915FC99}" type="presOf" srcId="{E9E0F484-9BD6-4AE5-ACF6-86DE2628F570}" destId="{DCC02EDE-C4C2-4B5A-A616-9E98CF4372DD}" srcOrd="0" destOrd="0" presId="urn:microsoft.com/office/officeart/2008/layout/LinedList"/>
    <dgm:cxn modelId="{D5CF153F-28D0-4FC7-B43E-D6AF08EF8555}" type="presOf" srcId="{7B4BFB60-22CD-491F-8B59-F483BF296D6D}" destId="{2235B15D-243B-46A5-9109-118E55DB398C}" srcOrd="0" destOrd="0" presId="urn:microsoft.com/office/officeart/2008/layout/LinedList"/>
    <dgm:cxn modelId="{6EEFBB25-2012-4DB7-97D9-1924C2D9A98A}" type="presOf" srcId="{B13B91C7-5697-4FAF-9CA9-9FB22F89C2C2}" destId="{D87CFECD-5F87-41B8-B27C-F022C9FDCE73}" srcOrd="0" destOrd="0" presId="urn:microsoft.com/office/officeart/2008/layout/LinedList"/>
    <dgm:cxn modelId="{49B99E34-7182-4199-92A7-5FF52E38315F}" srcId="{393FAABA-E686-4719-8357-BE619204BB03}" destId="{E9E0F484-9BD6-4AE5-ACF6-86DE2628F570}" srcOrd="9" destOrd="0" parTransId="{693E098C-2786-4DCF-8A51-512E92F50E02}" sibTransId="{2A28ABA0-F7EF-462F-9D79-36682BAE821A}"/>
    <dgm:cxn modelId="{77CE744E-3BF5-4484-A8B4-651D93465C81}" type="presOf" srcId="{A393E86B-8359-42F8-AA70-C0C7A40F45D8}" destId="{F0B0EB33-4A01-4693-972F-6F499BD29446}" srcOrd="0" destOrd="0" presId="urn:microsoft.com/office/officeart/2008/layout/LinedList"/>
    <dgm:cxn modelId="{B1F75C5D-656A-4132-BEFD-31377F944F69}" type="presOf" srcId="{925A52C7-E4BA-4E32-B9D8-4BEA3A33F5F4}" destId="{8EBE194D-CE2C-4D34-A9B0-2147D4E79815}" srcOrd="0" destOrd="0" presId="urn:microsoft.com/office/officeart/2008/layout/LinedList"/>
    <dgm:cxn modelId="{BC590264-7055-4DB1-A005-1E64B10E3C57}" type="presOf" srcId="{2FB67CF2-F310-40FE-8FCA-1F53D4A72C19}" destId="{1E878156-1264-4E9C-AF60-67DB05DC77E4}" srcOrd="0" destOrd="0" presId="urn:microsoft.com/office/officeart/2008/layout/LinedList"/>
    <dgm:cxn modelId="{7D58B4DA-CE43-49A1-B945-5A658012E30A}" srcId="{393FAABA-E686-4719-8357-BE619204BB03}" destId="{B13B91C7-5697-4FAF-9CA9-9FB22F89C2C2}" srcOrd="1" destOrd="0" parTransId="{686C0452-DB31-4B65-95F0-71807A8CB5D4}" sibTransId="{12621E5D-BE8D-4096-AFCA-69B321C7D98C}"/>
    <dgm:cxn modelId="{CF74EA02-23EB-4387-9170-EAF85BE394F8}" srcId="{393FAABA-E686-4719-8357-BE619204BB03}" destId="{1C8D5C38-0B69-472F-AEC3-FEDA1A353F98}" srcOrd="4" destOrd="0" parTransId="{D275BB49-056C-48C0-818E-C96CF04917E0}" sibTransId="{827CE747-E20F-4634-BCAA-A58D16F654F1}"/>
    <dgm:cxn modelId="{10F4E732-F222-4116-9729-9DA3B56EDAC9}" type="presOf" srcId="{1C8D5C38-0B69-472F-AEC3-FEDA1A353F98}" destId="{281A427C-EB09-40F5-A150-0CA2562C13B6}" srcOrd="0" destOrd="0" presId="urn:microsoft.com/office/officeart/2008/layout/LinedList"/>
    <dgm:cxn modelId="{CC6BE06D-6ED8-4389-AABE-E75A326919A1}" srcId="{393FAABA-E686-4719-8357-BE619204BB03}" destId="{41A52A12-FDB5-4138-9495-7EBDC008A0F1}" srcOrd="2" destOrd="0" parTransId="{55DD0FFD-39D7-49E5-9436-010A5E993BEE}" sibTransId="{88825111-D815-4F2F-9D88-22EA8B5D6216}"/>
    <dgm:cxn modelId="{95609BA0-427F-47E0-B7B6-9AF70D2F0F78}" srcId="{393FAABA-E686-4719-8357-BE619204BB03}" destId="{7B4BFB60-22CD-491F-8B59-F483BF296D6D}" srcOrd="5" destOrd="0" parTransId="{82E8FB30-81B8-4ED5-BF03-D9980A9D4852}" sibTransId="{587C45A1-C6B0-47E9-AE15-3C03AAABB9B9}"/>
    <dgm:cxn modelId="{64A03082-19FA-482F-BE84-E59E2A5A4AC0}" srcId="{393FAABA-E686-4719-8357-BE619204BB03}" destId="{2FB67CF2-F310-40FE-8FCA-1F53D4A72C19}" srcOrd="7" destOrd="0" parTransId="{8C5E1CC3-1489-42F1-BDB5-4061592120BF}" sibTransId="{56477904-E10E-46FA-9D77-C16FBC97CC86}"/>
    <dgm:cxn modelId="{6BAB2595-5BA0-4851-B5DD-EF0BE7C2AA47}" srcId="{393FAABA-E686-4719-8357-BE619204BB03}" destId="{67293199-E36C-4099-8BE2-09F8871AC1B5}" srcOrd="0" destOrd="0" parTransId="{07C052B9-9139-474B-B08A-8CF2F0D81996}" sibTransId="{1FFC9914-23ED-4232-A333-B6DA95D7CA80}"/>
    <dgm:cxn modelId="{F2CFBE33-9C82-44BF-83EE-06FE3157D540}" srcId="{393FAABA-E686-4719-8357-BE619204BB03}" destId="{A393E86B-8359-42F8-AA70-C0C7A40F45D8}" srcOrd="3" destOrd="0" parTransId="{703F549F-7780-4215-9D8D-05D29F1392AF}" sibTransId="{2B4E0A89-9E92-48BE-B506-B7D877EDC2EF}"/>
    <dgm:cxn modelId="{FA23118D-5B5A-4AE7-9BED-EA2D3FBC1D89}" srcId="{393FAABA-E686-4719-8357-BE619204BB03}" destId="{925A52C7-E4BA-4E32-B9D8-4BEA3A33F5F4}" srcOrd="8" destOrd="0" parTransId="{DB242C23-A7A0-49DC-BE65-06E781B50BE9}" sibTransId="{B980C48B-7EE4-4A11-9A0A-DD5ED7AA8BC4}"/>
    <dgm:cxn modelId="{0BC29DA4-0E32-415A-8352-01909820DE37}" srcId="{393FAABA-E686-4719-8357-BE619204BB03}" destId="{EC5C6653-DBCB-41FE-A66C-5D464E0FF80D}" srcOrd="6" destOrd="0" parTransId="{7E3A1A11-C98F-438E-AB05-1B88C52C1CA1}" sibTransId="{733714A6-5D7D-4D7E-ABE0-955D8245FB92}"/>
    <dgm:cxn modelId="{A9458EF5-C4D0-4458-BE63-26471BFA7899}" type="presOf" srcId="{393FAABA-E686-4719-8357-BE619204BB03}" destId="{6D738C78-56D0-4311-826D-585BF1F09C8F}" srcOrd="0" destOrd="0" presId="urn:microsoft.com/office/officeart/2008/layout/LinedList"/>
    <dgm:cxn modelId="{DFB2AB63-00F5-411F-AFDC-6E370159E9A8}" type="presOf" srcId="{EC5C6653-DBCB-41FE-A66C-5D464E0FF80D}" destId="{D33A2950-A75E-4BD6-8B79-3318AA0EAF14}" srcOrd="0" destOrd="0" presId="urn:microsoft.com/office/officeart/2008/layout/LinedList"/>
    <dgm:cxn modelId="{38AE4B72-A1C9-4EFE-81AF-CD908884FD55}" type="presOf" srcId="{67293199-E36C-4099-8BE2-09F8871AC1B5}" destId="{63A69EF1-0805-4486-8AFB-46ACE148E70C}" srcOrd="0" destOrd="0" presId="urn:microsoft.com/office/officeart/2008/layout/LinedList"/>
    <dgm:cxn modelId="{8B58EBB5-6E86-4530-AFDC-DD4EC6E307B3}" type="presOf" srcId="{41A52A12-FDB5-4138-9495-7EBDC008A0F1}" destId="{74AEEBBA-FB8B-4C6F-8B48-8911DF3C1415}" srcOrd="0" destOrd="0" presId="urn:microsoft.com/office/officeart/2008/layout/LinedList"/>
    <dgm:cxn modelId="{4CC3EA10-8531-4282-8812-494B51A6E1E2}" type="presParOf" srcId="{6D738C78-56D0-4311-826D-585BF1F09C8F}" destId="{180F5507-38B3-40EC-B51B-AEFD54A0D384}" srcOrd="0" destOrd="0" presId="urn:microsoft.com/office/officeart/2008/layout/LinedList"/>
    <dgm:cxn modelId="{E076D7DE-1B3E-428D-B6AE-F17B309882BF}" type="presParOf" srcId="{6D738C78-56D0-4311-826D-585BF1F09C8F}" destId="{5234944D-DA08-448A-9C23-83DA59698CA5}" srcOrd="1" destOrd="0" presId="urn:microsoft.com/office/officeart/2008/layout/LinedList"/>
    <dgm:cxn modelId="{6DD68DDE-10F0-4897-B7C2-87521276547F}" type="presParOf" srcId="{5234944D-DA08-448A-9C23-83DA59698CA5}" destId="{63A69EF1-0805-4486-8AFB-46ACE148E70C}" srcOrd="0" destOrd="0" presId="urn:microsoft.com/office/officeart/2008/layout/LinedList"/>
    <dgm:cxn modelId="{FCB1E8D1-B6A6-4BB1-A59D-2A1C9F7B1549}" type="presParOf" srcId="{5234944D-DA08-448A-9C23-83DA59698CA5}" destId="{F9E66DF9-312E-4304-832B-00EB075996E6}" srcOrd="1" destOrd="0" presId="urn:microsoft.com/office/officeart/2008/layout/LinedList"/>
    <dgm:cxn modelId="{3A445D70-6CE7-41D4-AF4C-284EE8213D3E}" type="presParOf" srcId="{6D738C78-56D0-4311-826D-585BF1F09C8F}" destId="{6F8985A1-9DD3-4954-8391-4AAA2FF6B9E0}" srcOrd="2" destOrd="0" presId="urn:microsoft.com/office/officeart/2008/layout/LinedList"/>
    <dgm:cxn modelId="{F5B48537-27A6-4563-98E2-5A251EC7CA5B}" type="presParOf" srcId="{6D738C78-56D0-4311-826D-585BF1F09C8F}" destId="{04514D87-14FD-48B1-98DC-8548CF3B418B}" srcOrd="3" destOrd="0" presId="urn:microsoft.com/office/officeart/2008/layout/LinedList"/>
    <dgm:cxn modelId="{7C69D784-93F3-4A01-B6AF-B0D4BD638109}" type="presParOf" srcId="{04514D87-14FD-48B1-98DC-8548CF3B418B}" destId="{D87CFECD-5F87-41B8-B27C-F022C9FDCE73}" srcOrd="0" destOrd="0" presId="urn:microsoft.com/office/officeart/2008/layout/LinedList"/>
    <dgm:cxn modelId="{CF5868BD-649A-40A8-BAB9-7D6857BD00A4}" type="presParOf" srcId="{04514D87-14FD-48B1-98DC-8548CF3B418B}" destId="{018A47BF-BCD9-41CA-84DF-6FDCCF6322A7}" srcOrd="1" destOrd="0" presId="urn:microsoft.com/office/officeart/2008/layout/LinedList"/>
    <dgm:cxn modelId="{1DFE676C-D79F-410C-886C-1B589E6A42A7}" type="presParOf" srcId="{6D738C78-56D0-4311-826D-585BF1F09C8F}" destId="{39527FCE-CB40-4F29-A0B9-1D2B5C73B521}" srcOrd="4" destOrd="0" presId="urn:microsoft.com/office/officeart/2008/layout/LinedList"/>
    <dgm:cxn modelId="{F226B734-7785-45F4-AC07-40E347674CF1}" type="presParOf" srcId="{6D738C78-56D0-4311-826D-585BF1F09C8F}" destId="{7DB34559-C1EB-44E3-ADBA-512D8FACAD1A}" srcOrd="5" destOrd="0" presId="urn:microsoft.com/office/officeart/2008/layout/LinedList"/>
    <dgm:cxn modelId="{9C928CF2-8BEB-4DE9-9A55-942130A0460A}" type="presParOf" srcId="{7DB34559-C1EB-44E3-ADBA-512D8FACAD1A}" destId="{74AEEBBA-FB8B-4C6F-8B48-8911DF3C1415}" srcOrd="0" destOrd="0" presId="urn:microsoft.com/office/officeart/2008/layout/LinedList"/>
    <dgm:cxn modelId="{A1CFCD81-47E8-4E60-86D8-0E24D824E4B4}" type="presParOf" srcId="{7DB34559-C1EB-44E3-ADBA-512D8FACAD1A}" destId="{CFE38662-F688-4506-9A2B-936002294E30}" srcOrd="1" destOrd="0" presId="urn:microsoft.com/office/officeart/2008/layout/LinedList"/>
    <dgm:cxn modelId="{5EE5D3CD-6363-48AA-89CB-84A02C9333A0}" type="presParOf" srcId="{6D738C78-56D0-4311-826D-585BF1F09C8F}" destId="{3681258D-BA31-442A-AF44-733156F718B4}" srcOrd="6" destOrd="0" presId="urn:microsoft.com/office/officeart/2008/layout/LinedList"/>
    <dgm:cxn modelId="{DB7FE0B1-63C4-48A9-9015-BDB2F806DAF5}" type="presParOf" srcId="{6D738C78-56D0-4311-826D-585BF1F09C8F}" destId="{733E6868-B7CF-44D1-A248-C432D9BE1EA5}" srcOrd="7" destOrd="0" presId="urn:microsoft.com/office/officeart/2008/layout/LinedList"/>
    <dgm:cxn modelId="{C5651F7E-CDAD-4620-BDAF-CEBE1036197F}" type="presParOf" srcId="{733E6868-B7CF-44D1-A248-C432D9BE1EA5}" destId="{F0B0EB33-4A01-4693-972F-6F499BD29446}" srcOrd="0" destOrd="0" presId="urn:microsoft.com/office/officeart/2008/layout/LinedList"/>
    <dgm:cxn modelId="{E1780446-A1B0-4F5C-822F-E8561C1EEC3F}" type="presParOf" srcId="{733E6868-B7CF-44D1-A248-C432D9BE1EA5}" destId="{D48320AD-0A37-495F-935E-C8701A0D7856}" srcOrd="1" destOrd="0" presId="urn:microsoft.com/office/officeart/2008/layout/LinedList"/>
    <dgm:cxn modelId="{22632078-340E-4659-A9A5-0C06BFF09D61}" type="presParOf" srcId="{6D738C78-56D0-4311-826D-585BF1F09C8F}" destId="{048E9ADF-A8FB-4BB9-9D53-775F7872159E}" srcOrd="8" destOrd="0" presId="urn:microsoft.com/office/officeart/2008/layout/LinedList"/>
    <dgm:cxn modelId="{635802D5-A21B-4CA2-BC2D-3B12B75E7EE5}" type="presParOf" srcId="{6D738C78-56D0-4311-826D-585BF1F09C8F}" destId="{13DAF20C-7295-48A6-B2FE-F70B3AC5FB4B}" srcOrd="9" destOrd="0" presId="urn:microsoft.com/office/officeart/2008/layout/LinedList"/>
    <dgm:cxn modelId="{AD8A9F3B-3FB4-4DE6-99E3-0875876655F3}" type="presParOf" srcId="{13DAF20C-7295-48A6-B2FE-F70B3AC5FB4B}" destId="{281A427C-EB09-40F5-A150-0CA2562C13B6}" srcOrd="0" destOrd="0" presId="urn:microsoft.com/office/officeart/2008/layout/LinedList"/>
    <dgm:cxn modelId="{2866248A-94B2-4F13-B322-8FD228A7E5CA}" type="presParOf" srcId="{13DAF20C-7295-48A6-B2FE-F70B3AC5FB4B}" destId="{D510B9FD-69EC-4923-9FC0-E5467A656BE1}" srcOrd="1" destOrd="0" presId="urn:microsoft.com/office/officeart/2008/layout/LinedList"/>
    <dgm:cxn modelId="{051E2D50-4F4C-4642-98AB-DDA3E39C2023}" type="presParOf" srcId="{6D738C78-56D0-4311-826D-585BF1F09C8F}" destId="{048FA45A-9E9E-45F0-9C43-E8738A035422}" srcOrd="10" destOrd="0" presId="urn:microsoft.com/office/officeart/2008/layout/LinedList"/>
    <dgm:cxn modelId="{CCCC538F-5FB2-46F1-A1A3-6EBEAB627244}" type="presParOf" srcId="{6D738C78-56D0-4311-826D-585BF1F09C8F}" destId="{26F1189B-FBBD-4993-BB24-70AA7FFF2648}" srcOrd="11" destOrd="0" presId="urn:microsoft.com/office/officeart/2008/layout/LinedList"/>
    <dgm:cxn modelId="{023F1BD4-C852-46D1-AC78-A3F4C081FDF9}" type="presParOf" srcId="{26F1189B-FBBD-4993-BB24-70AA7FFF2648}" destId="{2235B15D-243B-46A5-9109-118E55DB398C}" srcOrd="0" destOrd="0" presId="urn:microsoft.com/office/officeart/2008/layout/LinedList"/>
    <dgm:cxn modelId="{B552EA1D-C8C6-4BC5-8A92-49BC33E2CF08}" type="presParOf" srcId="{26F1189B-FBBD-4993-BB24-70AA7FFF2648}" destId="{27428FFD-1710-4AD5-AA77-A07A39F259C2}" srcOrd="1" destOrd="0" presId="urn:microsoft.com/office/officeart/2008/layout/LinedList"/>
    <dgm:cxn modelId="{C48BD461-41B6-4C74-B119-D9FFD91E708E}" type="presParOf" srcId="{6D738C78-56D0-4311-826D-585BF1F09C8F}" destId="{A853FAD2-1F99-496F-897C-480A90529A8B}" srcOrd="12" destOrd="0" presId="urn:microsoft.com/office/officeart/2008/layout/LinedList"/>
    <dgm:cxn modelId="{5EA7D335-E39E-41D7-9B92-E7986A74FA96}" type="presParOf" srcId="{6D738C78-56D0-4311-826D-585BF1F09C8F}" destId="{67428A85-88B8-4634-A352-B499F832A2CD}" srcOrd="13" destOrd="0" presId="urn:microsoft.com/office/officeart/2008/layout/LinedList"/>
    <dgm:cxn modelId="{B384AE12-E8D8-4C5C-A651-DBF710D1BB49}" type="presParOf" srcId="{67428A85-88B8-4634-A352-B499F832A2CD}" destId="{D33A2950-A75E-4BD6-8B79-3318AA0EAF14}" srcOrd="0" destOrd="0" presId="urn:microsoft.com/office/officeart/2008/layout/LinedList"/>
    <dgm:cxn modelId="{BD40FFE8-F029-4D12-A6DA-FB69C2A07A7C}" type="presParOf" srcId="{67428A85-88B8-4634-A352-B499F832A2CD}" destId="{7F261176-7A36-49D9-94AB-6DE84637478B}" srcOrd="1" destOrd="0" presId="urn:microsoft.com/office/officeart/2008/layout/LinedList"/>
    <dgm:cxn modelId="{6397CF87-C770-48AA-8F4B-5F072C76A4EF}" type="presParOf" srcId="{6D738C78-56D0-4311-826D-585BF1F09C8F}" destId="{DC914D58-DC4C-45F6-9611-063B91F7ED2E}" srcOrd="14" destOrd="0" presId="urn:microsoft.com/office/officeart/2008/layout/LinedList"/>
    <dgm:cxn modelId="{50C2933B-7A50-4E06-9867-092A2C8EF6A1}" type="presParOf" srcId="{6D738C78-56D0-4311-826D-585BF1F09C8F}" destId="{D06855DA-1D1A-45AD-A192-B1F75DF7BACC}" srcOrd="15" destOrd="0" presId="urn:microsoft.com/office/officeart/2008/layout/LinedList"/>
    <dgm:cxn modelId="{08AB4E71-D08C-497E-AD3B-9EE61E0065E7}" type="presParOf" srcId="{D06855DA-1D1A-45AD-A192-B1F75DF7BACC}" destId="{1E878156-1264-4E9C-AF60-67DB05DC77E4}" srcOrd="0" destOrd="0" presId="urn:microsoft.com/office/officeart/2008/layout/LinedList"/>
    <dgm:cxn modelId="{E1AE2010-9F31-4215-833A-A63AACB9EE48}" type="presParOf" srcId="{D06855DA-1D1A-45AD-A192-B1F75DF7BACC}" destId="{48023A83-778C-4D9C-8245-4331C19FD962}" srcOrd="1" destOrd="0" presId="urn:microsoft.com/office/officeart/2008/layout/LinedList"/>
    <dgm:cxn modelId="{89875222-D9C5-4B53-B792-17F4D8297189}" type="presParOf" srcId="{6D738C78-56D0-4311-826D-585BF1F09C8F}" destId="{4A247E3F-1B69-4C2E-83D1-62B89C491530}" srcOrd="16" destOrd="0" presId="urn:microsoft.com/office/officeart/2008/layout/LinedList"/>
    <dgm:cxn modelId="{50D84F21-8B32-449C-AD2F-8E64FF0B638B}" type="presParOf" srcId="{6D738C78-56D0-4311-826D-585BF1F09C8F}" destId="{AD9C7BB2-DC8E-4D20-9B36-133FB1D3A809}" srcOrd="17" destOrd="0" presId="urn:microsoft.com/office/officeart/2008/layout/LinedList"/>
    <dgm:cxn modelId="{A041B39A-822F-4CAE-B6F4-52DD04047D6B}" type="presParOf" srcId="{AD9C7BB2-DC8E-4D20-9B36-133FB1D3A809}" destId="{8EBE194D-CE2C-4D34-A9B0-2147D4E79815}" srcOrd="0" destOrd="0" presId="urn:microsoft.com/office/officeart/2008/layout/LinedList"/>
    <dgm:cxn modelId="{CEF06798-8C87-4861-B1A4-EDAF0B4F012C}" type="presParOf" srcId="{AD9C7BB2-DC8E-4D20-9B36-133FB1D3A809}" destId="{0B3B1D5D-F38D-4C50-9139-A7D23F6A8426}" srcOrd="1" destOrd="0" presId="urn:microsoft.com/office/officeart/2008/layout/LinedList"/>
    <dgm:cxn modelId="{734DE435-FE33-46DC-B251-1A9291910D85}" type="presParOf" srcId="{6D738C78-56D0-4311-826D-585BF1F09C8F}" destId="{954C4853-3946-4B58-8659-7215800C549B}" srcOrd="18" destOrd="0" presId="urn:microsoft.com/office/officeart/2008/layout/LinedList"/>
    <dgm:cxn modelId="{CF139ACA-164C-4D50-96DD-1278A5F28D8D}" type="presParOf" srcId="{6D738C78-56D0-4311-826D-585BF1F09C8F}" destId="{897A2950-64D4-4BF3-B521-6128DC92687C}" srcOrd="19" destOrd="0" presId="urn:microsoft.com/office/officeart/2008/layout/LinedList"/>
    <dgm:cxn modelId="{FE24143C-B176-4933-913E-A2A9F1A7CDAF}" type="presParOf" srcId="{897A2950-64D4-4BF3-B521-6128DC92687C}" destId="{DCC02EDE-C4C2-4B5A-A616-9E98CF4372DD}" srcOrd="0" destOrd="0" presId="urn:microsoft.com/office/officeart/2008/layout/LinedList"/>
    <dgm:cxn modelId="{2F85A109-AB7E-4E67-908B-9220E0DCD26E}" type="presParOf" srcId="{897A2950-64D4-4BF3-B521-6128DC92687C}" destId="{0DC9A3F3-4FEB-443F-827C-59AF0E01ED1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53A50D-3C12-47E6-907F-48523E7DA78B}"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ru-RU"/>
        </a:p>
      </dgm:t>
    </dgm:pt>
    <dgm:pt modelId="{51397F72-3EAC-4AA4-8CA2-CC90598374F9}">
      <dgm:prSet/>
      <dgm:spPr/>
      <dgm:t>
        <a:bodyPr/>
        <a:lstStyle/>
        <a:p>
          <a:pPr rtl="0"/>
          <a:r>
            <a:rPr lang="ru-RU" b="1" i="0" dirty="0" smtClean="0"/>
            <a:t>Специалист по </a:t>
          </a:r>
          <a:r>
            <a:rPr lang="ru-RU" b="1" i="0" dirty="0" err="1" smtClean="0"/>
            <a:t>кибербезопасности</a:t>
          </a:r>
          <a:r>
            <a:rPr lang="en-US" b="1" i="0" dirty="0" smtClean="0"/>
            <a:t>  </a:t>
          </a:r>
          <a:endParaRPr lang="ru-RU" dirty="0"/>
        </a:p>
      </dgm:t>
    </dgm:pt>
    <dgm:pt modelId="{6C966EC4-7AAA-4659-ABCD-B99F4D05DA21}" type="parTrans" cxnId="{57007642-BC4F-4139-9F03-7CEB335DB940}">
      <dgm:prSet/>
      <dgm:spPr/>
      <dgm:t>
        <a:bodyPr/>
        <a:lstStyle/>
        <a:p>
          <a:endParaRPr lang="ru-RU"/>
        </a:p>
      </dgm:t>
    </dgm:pt>
    <dgm:pt modelId="{4463B76E-BD14-4CDC-B04A-3EAFEAE0908A}" type="sibTrans" cxnId="{57007642-BC4F-4139-9F03-7CEB335DB940}">
      <dgm:prSet/>
      <dgm:spPr/>
      <dgm:t>
        <a:bodyPr/>
        <a:lstStyle/>
        <a:p>
          <a:endParaRPr lang="ru-RU"/>
        </a:p>
      </dgm:t>
    </dgm:pt>
    <dgm:pt modelId="{6D064976-D9E2-4F76-9754-DF0872B3CBAF}">
      <dgm:prSet/>
      <dgm:spPr/>
      <dgm:t>
        <a:bodyPr/>
        <a:lstStyle/>
        <a:p>
          <a:pPr rtl="0"/>
          <a:r>
            <a:rPr lang="en-US" b="1" i="0" dirty="0" smtClean="0"/>
            <a:t>ERP-</a:t>
          </a:r>
          <a:r>
            <a:rPr lang="ru-RU" b="1" i="0" dirty="0" smtClean="0"/>
            <a:t>программист</a:t>
          </a:r>
          <a:r>
            <a:rPr lang="en-US" b="1" i="0" dirty="0" smtClean="0"/>
            <a:t>(Enterprise resource planning) </a:t>
          </a:r>
          <a:endParaRPr lang="ru-RU" dirty="0"/>
        </a:p>
      </dgm:t>
    </dgm:pt>
    <dgm:pt modelId="{A735BA14-7D13-4837-AECB-F303D2B63CCA}" type="parTrans" cxnId="{1096FF84-9883-4512-939A-F8132445A58F}">
      <dgm:prSet/>
      <dgm:spPr/>
      <dgm:t>
        <a:bodyPr/>
        <a:lstStyle/>
        <a:p>
          <a:endParaRPr lang="ru-RU"/>
        </a:p>
      </dgm:t>
    </dgm:pt>
    <dgm:pt modelId="{A2946369-FB8C-462F-A56B-AF8209B570DB}" type="sibTrans" cxnId="{1096FF84-9883-4512-939A-F8132445A58F}">
      <dgm:prSet/>
      <dgm:spPr/>
      <dgm:t>
        <a:bodyPr/>
        <a:lstStyle/>
        <a:p>
          <a:endParaRPr lang="ru-RU"/>
        </a:p>
      </dgm:t>
    </dgm:pt>
    <dgm:pt modelId="{BBE23B21-4D25-4B8A-AAFB-3FDD938A1CF7}">
      <dgm:prSet/>
      <dgm:spPr/>
      <dgm:t>
        <a:bodyPr/>
        <a:lstStyle/>
        <a:p>
          <a:pPr rtl="0"/>
          <a:r>
            <a:rPr lang="ru-RU" b="1" i="0" dirty="0" smtClean="0"/>
            <a:t>Специалист по информационным ресурсам</a:t>
          </a:r>
          <a:endParaRPr lang="ru-RU" dirty="0"/>
        </a:p>
      </dgm:t>
    </dgm:pt>
    <dgm:pt modelId="{30A5FB85-EA35-4F86-B50D-623404D88460}" type="parTrans" cxnId="{7EC10A45-E388-46B8-8DF2-56A0BB67A5EB}">
      <dgm:prSet/>
      <dgm:spPr/>
      <dgm:t>
        <a:bodyPr/>
        <a:lstStyle/>
        <a:p>
          <a:endParaRPr lang="ru-RU"/>
        </a:p>
      </dgm:t>
    </dgm:pt>
    <dgm:pt modelId="{A2E9DC3C-9BF9-4F9D-AC81-630C7A43FC61}" type="sibTrans" cxnId="{7EC10A45-E388-46B8-8DF2-56A0BB67A5EB}">
      <dgm:prSet/>
      <dgm:spPr/>
      <dgm:t>
        <a:bodyPr/>
        <a:lstStyle/>
        <a:p>
          <a:endParaRPr lang="ru-RU"/>
        </a:p>
      </dgm:t>
    </dgm:pt>
    <dgm:pt modelId="{77C0BE1B-6049-43A3-B9C8-D210A4EBC46B}">
      <dgm:prSet/>
      <dgm:spPr/>
      <dgm:t>
        <a:bodyPr/>
        <a:lstStyle/>
        <a:p>
          <a:endParaRPr lang="ru-RU" dirty="0"/>
        </a:p>
      </dgm:t>
    </dgm:pt>
    <dgm:pt modelId="{A4241893-1599-4B60-B269-87F5A6E6AB3D}" type="parTrans" cxnId="{490D9033-DC34-4A07-8730-3A79014671C7}">
      <dgm:prSet/>
      <dgm:spPr/>
      <dgm:t>
        <a:bodyPr/>
        <a:lstStyle/>
        <a:p>
          <a:endParaRPr lang="ru-RU"/>
        </a:p>
      </dgm:t>
    </dgm:pt>
    <dgm:pt modelId="{08559E34-C4FF-4153-81A6-207083BAD699}" type="sibTrans" cxnId="{490D9033-DC34-4A07-8730-3A79014671C7}">
      <dgm:prSet/>
      <dgm:spPr/>
      <dgm:t>
        <a:bodyPr/>
        <a:lstStyle/>
        <a:p>
          <a:endParaRPr lang="ru-RU"/>
        </a:p>
      </dgm:t>
    </dgm:pt>
    <dgm:pt modelId="{1BC75302-127E-4326-BCAF-7AB8EB7ADC18}">
      <dgm:prSet/>
      <dgm:spPr/>
      <dgm:t>
        <a:bodyPr/>
        <a:lstStyle/>
        <a:p>
          <a:r>
            <a:rPr lang="ru-RU" b="0" i="0" smtClean="0"/>
            <a:t>Создает систему для управления ресурсами компании, внедряет ее и вносит коррективы в соответствии со спецификой и масштабами бизнеса. Задача ERP-программиста – обеспечить правильное функционирование системы, автоматизацию процесса взаимодействия между сотрудниками предприятия.</a:t>
          </a:r>
          <a:endParaRPr lang="ru-RU"/>
        </a:p>
      </dgm:t>
    </dgm:pt>
    <dgm:pt modelId="{3C7FD165-FDB3-4416-984B-6FCD08502444}" type="parTrans" cxnId="{2D4A8B20-70DB-491D-9BD0-0AFB45A34D9E}">
      <dgm:prSet/>
      <dgm:spPr/>
      <dgm:t>
        <a:bodyPr/>
        <a:lstStyle/>
        <a:p>
          <a:endParaRPr lang="ru-RU"/>
        </a:p>
      </dgm:t>
    </dgm:pt>
    <dgm:pt modelId="{9C9B2EC2-CD27-4E0E-BEED-C2182E93996F}" type="sibTrans" cxnId="{2D4A8B20-70DB-491D-9BD0-0AFB45A34D9E}">
      <dgm:prSet/>
      <dgm:spPr/>
      <dgm:t>
        <a:bodyPr/>
        <a:lstStyle/>
        <a:p>
          <a:endParaRPr lang="ru-RU"/>
        </a:p>
      </dgm:t>
    </dgm:pt>
    <dgm:pt modelId="{DF7633A0-779E-45AA-BECD-CCA45036B0E9}">
      <dgm:prSet/>
      <dgm:spPr/>
      <dgm:t>
        <a:bodyPr/>
        <a:lstStyle/>
        <a:p>
          <a:r>
            <a:rPr lang="ru-RU" b="0" i="0" smtClean="0"/>
            <a:t>В зону ответственности представителя этой востребованной профессии входит защита системы от посягательства хакеров, а также быстрое устранение последствий взлома, если он все-таки произошел.</a:t>
          </a:r>
          <a:endParaRPr lang="ru-RU"/>
        </a:p>
      </dgm:t>
    </dgm:pt>
    <dgm:pt modelId="{8B6137E2-EB88-4D9E-A1A2-44627FB858EA}" type="parTrans" cxnId="{8110C732-D0CD-4669-B73E-D7D4BC605BE0}">
      <dgm:prSet/>
      <dgm:spPr/>
      <dgm:t>
        <a:bodyPr/>
        <a:lstStyle/>
        <a:p>
          <a:endParaRPr lang="ru-RU"/>
        </a:p>
      </dgm:t>
    </dgm:pt>
    <dgm:pt modelId="{2FBDF204-41E4-4BFE-A9B0-73F348A9AB05}" type="sibTrans" cxnId="{8110C732-D0CD-4669-B73E-D7D4BC605BE0}">
      <dgm:prSet/>
      <dgm:spPr/>
      <dgm:t>
        <a:bodyPr/>
        <a:lstStyle/>
        <a:p>
          <a:endParaRPr lang="ru-RU"/>
        </a:p>
      </dgm:t>
    </dgm:pt>
    <dgm:pt modelId="{D0EB72FE-6FDB-4751-8008-22F7182AA302}">
      <dgm:prSet/>
      <dgm:spPr/>
      <dgm:t>
        <a:bodyPr/>
        <a:lstStyle/>
        <a:p>
          <a:r>
            <a:rPr lang="ru-RU" b="0" i="0" smtClean="0"/>
            <a:t>Суть профессии заключается в создании и продвижении различных интернет-проектов. На такого специалиста возлагаются обязанности по распространению сведений о ресурсах и налаживанию взаимодействия с пользователями в интересах компании.</a:t>
          </a:r>
          <a:endParaRPr lang="ru-RU"/>
        </a:p>
      </dgm:t>
    </dgm:pt>
    <dgm:pt modelId="{0479CC4A-EDD7-4927-819F-CCCBC769FB04}" type="parTrans" cxnId="{630BB65B-17E2-43B1-8B29-35F7030A2FB3}">
      <dgm:prSet/>
      <dgm:spPr/>
      <dgm:t>
        <a:bodyPr/>
        <a:lstStyle/>
        <a:p>
          <a:endParaRPr lang="ru-RU"/>
        </a:p>
      </dgm:t>
    </dgm:pt>
    <dgm:pt modelId="{B24D1B75-BF8A-4C88-95B2-AF0B32979F44}" type="sibTrans" cxnId="{630BB65B-17E2-43B1-8B29-35F7030A2FB3}">
      <dgm:prSet/>
      <dgm:spPr/>
      <dgm:t>
        <a:bodyPr/>
        <a:lstStyle/>
        <a:p>
          <a:endParaRPr lang="ru-RU"/>
        </a:p>
      </dgm:t>
    </dgm:pt>
    <dgm:pt modelId="{60D0F4C0-01AE-4389-922D-4472D2553E4A}" type="pres">
      <dgm:prSet presAssocID="{AF53A50D-3C12-47E6-907F-48523E7DA78B}" presName="linear" presStyleCnt="0">
        <dgm:presLayoutVars>
          <dgm:dir/>
          <dgm:animLvl val="lvl"/>
          <dgm:resizeHandles val="exact"/>
        </dgm:presLayoutVars>
      </dgm:prSet>
      <dgm:spPr/>
    </dgm:pt>
    <dgm:pt modelId="{4135AC49-FCB7-4B01-ABF7-08B5CC158586}" type="pres">
      <dgm:prSet presAssocID="{51397F72-3EAC-4AA4-8CA2-CC90598374F9}" presName="parentLin" presStyleCnt="0"/>
      <dgm:spPr/>
    </dgm:pt>
    <dgm:pt modelId="{BA071FEA-3DEB-4590-9AB5-6BE4B1D8492B}" type="pres">
      <dgm:prSet presAssocID="{51397F72-3EAC-4AA4-8CA2-CC90598374F9}" presName="parentLeftMargin" presStyleLbl="node1" presStyleIdx="0" presStyleCnt="3"/>
      <dgm:spPr/>
    </dgm:pt>
    <dgm:pt modelId="{23A125E8-14C2-4DB2-95E7-E430C010B04D}" type="pres">
      <dgm:prSet presAssocID="{51397F72-3EAC-4AA4-8CA2-CC90598374F9}" presName="parentText" presStyleLbl="node1" presStyleIdx="0" presStyleCnt="3">
        <dgm:presLayoutVars>
          <dgm:chMax val="0"/>
          <dgm:bulletEnabled val="1"/>
        </dgm:presLayoutVars>
      </dgm:prSet>
      <dgm:spPr/>
    </dgm:pt>
    <dgm:pt modelId="{CBFAECB5-E5F9-4D2D-A283-A02914BB0CA1}" type="pres">
      <dgm:prSet presAssocID="{51397F72-3EAC-4AA4-8CA2-CC90598374F9}" presName="negativeSpace" presStyleCnt="0"/>
      <dgm:spPr/>
    </dgm:pt>
    <dgm:pt modelId="{841AF84E-4CDF-44E8-A905-5AD2D39C4EB3}" type="pres">
      <dgm:prSet presAssocID="{51397F72-3EAC-4AA4-8CA2-CC90598374F9}" presName="childText" presStyleLbl="conFgAcc1" presStyleIdx="0" presStyleCnt="3">
        <dgm:presLayoutVars>
          <dgm:bulletEnabled val="1"/>
        </dgm:presLayoutVars>
      </dgm:prSet>
      <dgm:spPr/>
      <dgm:t>
        <a:bodyPr/>
        <a:lstStyle/>
        <a:p>
          <a:endParaRPr lang="ru-RU"/>
        </a:p>
      </dgm:t>
    </dgm:pt>
    <dgm:pt modelId="{5D92BA0E-79AF-435F-9F7B-28D7B82D706B}" type="pres">
      <dgm:prSet presAssocID="{4463B76E-BD14-4CDC-B04A-3EAFEAE0908A}" presName="spaceBetweenRectangles" presStyleCnt="0"/>
      <dgm:spPr/>
    </dgm:pt>
    <dgm:pt modelId="{E5949FC1-EA5D-4B11-8096-863974DD9A48}" type="pres">
      <dgm:prSet presAssocID="{6D064976-D9E2-4F76-9754-DF0872B3CBAF}" presName="parentLin" presStyleCnt="0"/>
      <dgm:spPr/>
    </dgm:pt>
    <dgm:pt modelId="{D210906E-0783-4FA0-8EEE-625F435B320E}" type="pres">
      <dgm:prSet presAssocID="{6D064976-D9E2-4F76-9754-DF0872B3CBAF}" presName="parentLeftMargin" presStyleLbl="node1" presStyleIdx="0" presStyleCnt="3"/>
      <dgm:spPr/>
    </dgm:pt>
    <dgm:pt modelId="{AE1CED25-BEB4-49C8-9663-D35E89487947}" type="pres">
      <dgm:prSet presAssocID="{6D064976-D9E2-4F76-9754-DF0872B3CBAF}" presName="parentText" presStyleLbl="node1" presStyleIdx="1" presStyleCnt="3">
        <dgm:presLayoutVars>
          <dgm:chMax val="0"/>
          <dgm:bulletEnabled val="1"/>
        </dgm:presLayoutVars>
      </dgm:prSet>
      <dgm:spPr/>
      <dgm:t>
        <a:bodyPr/>
        <a:lstStyle/>
        <a:p>
          <a:endParaRPr lang="ru-RU"/>
        </a:p>
      </dgm:t>
    </dgm:pt>
    <dgm:pt modelId="{A6D7C50C-C61A-424F-B7A9-133F034167EE}" type="pres">
      <dgm:prSet presAssocID="{6D064976-D9E2-4F76-9754-DF0872B3CBAF}" presName="negativeSpace" presStyleCnt="0"/>
      <dgm:spPr/>
    </dgm:pt>
    <dgm:pt modelId="{8593C07F-AA01-45CD-BFA5-C2FBB4A1D55B}" type="pres">
      <dgm:prSet presAssocID="{6D064976-D9E2-4F76-9754-DF0872B3CBAF}" presName="childText" presStyleLbl="conFgAcc1" presStyleIdx="1" presStyleCnt="3">
        <dgm:presLayoutVars>
          <dgm:bulletEnabled val="1"/>
        </dgm:presLayoutVars>
      </dgm:prSet>
      <dgm:spPr/>
    </dgm:pt>
    <dgm:pt modelId="{D324AFF1-8691-47DD-8544-21AED0DB6446}" type="pres">
      <dgm:prSet presAssocID="{A2946369-FB8C-462F-A56B-AF8209B570DB}" presName="spaceBetweenRectangles" presStyleCnt="0"/>
      <dgm:spPr/>
    </dgm:pt>
    <dgm:pt modelId="{805A0A93-DF12-4932-AEB9-FF8BA2AC8AF6}" type="pres">
      <dgm:prSet presAssocID="{BBE23B21-4D25-4B8A-AAFB-3FDD938A1CF7}" presName="parentLin" presStyleCnt="0"/>
      <dgm:spPr/>
    </dgm:pt>
    <dgm:pt modelId="{06D8A2C6-5F9E-4740-A884-5F357703F224}" type="pres">
      <dgm:prSet presAssocID="{BBE23B21-4D25-4B8A-AAFB-3FDD938A1CF7}" presName="parentLeftMargin" presStyleLbl="node1" presStyleIdx="1" presStyleCnt="3"/>
      <dgm:spPr/>
    </dgm:pt>
    <dgm:pt modelId="{2C5E3C2A-C17F-43B9-894A-5C3006D38BE0}" type="pres">
      <dgm:prSet presAssocID="{BBE23B21-4D25-4B8A-AAFB-3FDD938A1CF7}" presName="parentText" presStyleLbl="node1" presStyleIdx="2" presStyleCnt="3">
        <dgm:presLayoutVars>
          <dgm:chMax val="0"/>
          <dgm:bulletEnabled val="1"/>
        </dgm:presLayoutVars>
      </dgm:prSet>
      <dgm:spPr/>
    </dgm:pt>
    <dgm:pt modelId="{72BB3304-AF09-4EA1-99AF-16213FFDBF6A}" type="pres">
      <dgm:prSet presAssocID="{BBE23B21-4D25-4B8A-AAFB-3FDD938A1CF7}" presName="negativeSpace" presStyleCnt="0"/>
      <dgm:spPr/>
    </dgm:pt>
    <dgm:pt modelId="{0D9D4D3D-4B31-4B79-9568-AA8AB9840381}" type="pres">
      <dgm:prSet presAssocID="{BBE23B21-4D25-4B8A-AAFB-3FDD938A1CF7}" presName="childText" presStyleLbl="conFgAcc1" presStyleIdx="2" presStyleCnt="3">
        <dgm:presLayoutVars>
          <dgm:bulletEnabled val="1"/>
        </dgm:presLayoutVars>
      </dgm:prSet>
      <dgm:spPr/>
    </dgm:pt>
  </dgm:ptLst>
  <dgm:cxnLst>
    <dgm:cxn modelId="{F97165B9-767C-4A5F-8219-FED6E2CE9CCD}" type="presOf" srcId="{BBE23B21-4D25-4B8A-AAFB-3FDD938A1CF7}" destId="{06D8A2C6-5F9E-4740-A884-5F357703F224}" srcOrd="0" destOrd="0" presId="urn:microsoft.com/office/officeart/2005/8/layout/list1"/>
    <dgm:cxn modelId="{2D4A8B20-70DB-491D-9BD0-0AFB45A34D9E}" srcId="{6D064976-D9E2-4F76-9754-DF0872B3CBAF}" destId="{1BC75302-127E-4326-BCAF-7AB8EB7ADC18}" srcOrd="0" destOrd="0" parTransId="{3C7FD165-FDB3-4416-984B-6FCD08502444}" sibTransId="{9C9B2EC2-CD27-4E0E-BEED-C2182E93996F}"/>
    <dgm:cxn modelId="{DEBF6567-56A6-4436-8CFF-1BEC48CEF9D7}" type="presOf" srcId="{51397F72-3EAC-4AA4-8CA2-CC90598374F9}" destId="{BA071FEA-3DEB-4590-9AB5-6BE4B1D8492B}" srcOrd="0" destOrd="0" presId="urn:microsoft.com/office/officeart/2005/8/layout/list1"/>
    <dgm:cxn modelId="{69EE23C0-5860-4BD0-A312-C82B8F944502}" type="presOf" srcId="{1BC75302-127E-4326-BCAF-7AB8EB7ADC18}" destId="{8593C07F-AA01-45CD-BFA5-C2FBB4A1D55B}" srcOrd="0" destOrd="0" presId="urn:microsoft.com/office/officeart/2005/8/layout/list1"/>
    <dgm:cxn modelId="{E02ED8F4-163B-4040-B10F-B04CF5533D24}" type="presOf" srcId="{51397F72-3EAC-4AA4-8CA2-CC90598374F9}" destId="{23A125E8-14C2-4DB2-95E7-E430C010B04D}" srcOrd="1" destOrd="0" presId="urn:microsoft.com/office/officeart/2005/8/layout/list1"/>
    <dgm:cxn modelId="{8110C732-D0CD-4669-B73E-D7D4BC605BE0}" srcId="{51397F72-3EAC-4AA4-8CA2-CC90598374F9}" destId="{DF7633A0-779E-45AA-BECD-CCA45036B0E9}" srcOrd="1" destOrd="0" parTransId="{8B6137E2-EB88-4D9E-A1A2-44627FB858EA}" sibTransId="{2FBDF204-41E4-4BFE-A9B0-73F348A9AB05}"/>
    <dgm:cxn modelId="{490D9033-DC34-4A07-8730-3A79014671C7}" srcId="{51397F72-3EAC-4AA4-8CA2-CC90598374F9}" destId="{77C0BE1B-6049-43A3-B9C8-D210A4EBC46B}" srcOrd="0" destOrd="0" parTransId="{A4241893-1599-4B60-B269-87F5A6E6AB3D}" sibTransId="{08559E34-C4FF-4153-81A6-207083BAD699}"/>
    <dgm:cxn modelId="{1096FF84-9883-4512-939A-F8132445A58F}" srcId="{AF53A50D-3C12-47E6-907F-48523E7DA78B}" destId="{6D064976-D9E2-4F76-9754-DF0872B3CBAF}" srcOrd="1" destOrd="0" parTransId="{A735BA14-7D13-4837-AECB-F303D2B63CCA}" sibTransId="{A2946369-FB8C-462F-A56B-AF8209B570DB}"/>
    <dgm:cxn modelId="{7EC10A45-E388-46B8-8DF2-56A0BB67A5EB}" srcId="{AF53A50D-3C12-47E6-907F-48523E7DA78B}" destId="{BBE23B21-4D25-4B8A-AAFB-3FDD938A1CF7}" srcOrd="2" destOrd="0" parTransId="{30A5FB85-EA35-4F86-B50D-623404D88460}" sibTransId="{A2E9DC3C-9BF9-4F9D-AC81-630C7A43FC61}"/>
    <dgm:cxn modelId="{3695697E-6A63-4208-A9A0-6686B14DF4C1}" type="presOf" srcId="{6D064976-D9E2-4F76-9754-DF0872B3CBAF}" destId="{D210906E-0783-4FA0-8EEE-625F435B320E}" srcOrd="0" destOrd="0" presId="urn:microsoft.com/office/officeart/2005/8/layout/list1"/>
    <dgm:cxn modelId="{57007642-BC4F-4139-9F03-7CEB335DB940}" srcId="{AF53A50D-3C12-47E6-907F-48523E7DA78B}" destId="{51397F72-3EAC-4AA4-8CA2-CC90598374F9}" srcOrd="0" destOrd="0" parTransId="{6C966EC4-7AAA-4659-ABCD-B99F4D05DA21}" sibTransId="{4463B76E-BD14-4CDC-B04A-3EAFEAE0908A}"/>
    <dgm:cxn modelId="{6302AC4C-3A52-40A5-9F5F-7DCA99D88FA7}" type="presOf" srcId="{77C0BE1B-6049-43A3-B9C8-D210A4EBC46B}" destId="{841AF84E-4CDF-44E8-A905-5AD2D39C4EB3}" srcOrd="0" destOrd="0" presId="urn:microsoft.com/office/officeart/2005/8/layout/list1"/>
    <dgm:cxn modelId="{C0C58E24-C13B-4A16-9E98-CAFBA092A9C2}" type="presOf" srcId="{AF53A50D-3C12-47E6-907F-48523E7DA78B}" destId="{60D0F4C0-01AE-4389-922D-4472D2553E4A}" srcOrd="0" destOrd="0" presId="urn:microsoft.com/office/officeart/2005/8/layout/list1"/>
    <dgm:cxn modelId="{5EB72AA8-C829-4D12-AC72-F3B8810734EF}" type="presOf" srcId="{BBE23B21-4D25-4B8A-AAFB-3FDD938A1CF7}" destId="{2C5E3C2A-C17F-43B9-894A-5C3006D38BE0}" srcOrd="1" destOrd="0" presId="urn:microsoft.com/office/officeart/2005/8/layout/list1"/>
    <dgm:cxn modelId="{1FB6158E-8B30-4D89-ADF0-C058116C61CA}" type="presOf" srcId="{DF7633A0-779E-45AA-BECD-CCA45036B0E9}" destId="{841AF84E-4CDF-44E8-A905-5AD2D39C4EB3}" srcOrd="0" destOrd="1" presId="urn:microsoft.com/office/officeart/2005/8/layout/list1"/>
    <dgm:cxn modelId="{23957DCB-AFF2-499D-87A9-97A023E46799}" type="presOf" srcId="{6D064976-D9E2-4F76-9754-DF0872B3CBAF}" destId="{AE1CED25-BEB4-49C8-9663-D35E89487947}" srcOrd="1" destOrd="0" presId="urn:microsoft.com/office/officeart/2005/8/layout/list1"/>
    <dgm:cxn modelId="{630BB65B-17E2-43B1-8B29-35F7030A2FB3}" srcId="{BBE23B21-4D25-4B8A-AAFB-3FDD938A1CF7}" destId="{D0EB72FE-6FDB-4751-8008-22F7182AA302}" srcOrd="0" destOrd="0" parTransId="{0479CC4A-EDD7-4927-819F-CCCBC769FB04}" sibTransId="{B24D1B75-BF8A-4C88-95B2-AF0B32979F44}"/>
    <dgm:cxn modelId="{CFDE0DA6-A604-424D-9DFA-43B59EE0131C}" type="presOf" srcId="{D0EB72FE-6FDB-4751-8008-22F7182AA302}" destId="{0D9D4D3D-4B31-4B79-9568-AA8AB9840381}" srcOrd="0" destOrd="0" presId="urn:microsoft.com/office/officeart/2005/8/layout/list1"/>
    <dgm:cxn modelId="{6E0DC92C-39E5-4C1E-B01F-50061482D3FA}" type="presParOf" srcId="{60D0F4C0-01AE-4389-922D-4472D2553E4A}" destId="{4135AC49-FCB7-4B01-ABF7-08B5CC158586}" srcOrd="0" destOrd="0" presId="urn:microsoft.com/office/officeart/2005/8/layout/list1"/>
    <dgm:cxn modelId="{87C359F4-7516-4F7D-878B-3A737CB56D79}" type="presParOf" srcId="{4135AC49-FCB7-4B01-ABF7-08B5CC158586}" destId="{BA071FEA-3DEB-4590-9AB5-6BE4B1D8492B}" srcOrd="0" destOrd="0" presId="urn:microsoft.com/office/officeart/2005/8/layout/list1"/>
    <dgm:cxn modelId="{F4A49C7F-0824-422C-9CFD-C9D7FBE5807F}" type="presParOf" srcId="{4135AC49-FCB7-4B01-ABF7-08B5CC158586}" destId="{23A125E8-14C2-4DB2-95E7-E430C010B04D}" srcOrd="1" destOrd="0" presId="urn:microsoft.com/office/officeart/2005/8/layout/list1"/>
    <dgm:cxn modelId="{281E6507-17B8-46BF-A533-0325175C00BB}" type="presParOf" srcId="{60D0F4C0-01AE-4389-922D-4472D2553E4A}" destId="{CBFAECB5-E5F9-4D2D-A283-A02914BB0CA1}" srcOrd="1" destOrd="0" presId="urn:microsoft.com/office/officeart/2005/8/layout/list1"/>
    <dgm:cxn modelId="{123806A5-81F9-4B7D-9DA5-E836704FC156}" type="presParOf" srcId="{60D0F4C0-01AE-4389-922D-4472D2553E4A}" destId="{841AF84E-4CDF-44E8-A905-5AD2D39C4EB3}" srcOrd="2" destOrd="0" presId="urn:microsoft.com/office/officeart/2005/8/layout/list1"/>
    <dgm:cxn modelId="{79155189-AC8C-4B0E-ADA0-21D63D2916F5}" type="presParOf" srcId="{60D0F4C0-01AE-4389-922D-4472D2553E4A}" destId="{5D92BA0E-79AF-435F-9F7B-28D7B82D706B}" srcOrd="3" destOrd="0" presId="urn:microsoft.com/office/officeart/2005/8/layout/list1"/>
    <dgm:cxn modelId="{A42AE4ED-B5C4-4398-B232-D00C2B38B417}" type="presParOf" srcId="{60D0F4C0-01AE-4389-922D-4472D2553E4A}" destId="{E5949FC1-EA5D-4B11-8096-863974DD9A48}" srcOrd="4" destOrd="0" presId="urn:microsoft.com/office/officeart/2005/8/layout/list1"/>
    <dgm:cxn modelId="{E1F966DE-CC1A-4E5E-931B-A50D4D920DB0}" type="presParOf" srcId="{E5949FC1-EA5D-4B11-8096-863974DD9A48}" destId="{D210906E-0783-4FA0-8EEE-625F435B320E}" srcOrd="0" destOrd="0" presId="urn:microsoft.com/office/officeart/2005/8/layout/list1"/>
    <dgm:cxn modelId="{08F663B7-CCE4-437B-85C2-E1FACE391C55}" type="presParOf" srcId="{E5949FC1-EA5D-4B11-8096-863974DD9A48}" destId="{AE1CED25-BEB4-49C8-9663-D35E89487947}" srcOrd="1" destOrd="0" presId="urn:microsoft.com/office/officeart/2005/8/layout/list1"/>
    <dgm:cxn modelId="{561D9775-7A82-421D-8B5C-0826DCA14D89}" type="presParOf" srcId="{60D0F4C0-01AE-4389-922D-4472D2553E4A}" destId="{A6D7C50C-C61A-424F-B7A9-133F034167EE}" srcOrd="5" destOrd="0" presId="urn:microsoft.com/office/officeart/2005/8/layout/list1"/>
    <dgm:cxn modelId="{5FE53CBC-73C2-4BA2-8FA5-833B07700ED7}" type="presParOf" srcId="{60D0F4C0-01AE-4389-922D-4472D2553E4A}" destId="{8593C07F-AA01-45CD-BFA5-C2FBB4A1D55B}" srcOrd="6" destOrd="0" presId="urn:microsoft.com/office/officeart/2005/8/layout/list1"/>
    <dgm:cxn modelId="{DE27D41F-4872-4D1F-BFB3-6D7ACBD9813B}" type="presParOf" srcId="{60D0F4C0-01AE-4389-922D-4472D2553E4A}" destId="{D324AFF1-8691-47DD-8544-21AED0DB6446}" srcOrd="7" destOrd="0" presId="urn:microsoft.com/office/officeart/2005/8/layout/list1"/>
    <dgm:cxn modelId="{23519D4A-1CC2-4F5F-B528-5FEF044B440E}" type="presParOf" srcId="{60D0F4C0-01AE-4389-922D-4472D2553E4A}" destId="{805A0A93-DF12-4932-AEB9-FF8BA2AC8AF6}" srcOrd="8" destOrd="0" presId="urn:microsoft.com/office/officeart/2005/8/layout/list1"/>
    <dgm:cxn modelId="{9D1F3DE0-1FFE-4943-9162-E57E7024BC7F}" type="presParOf" srcId="{805A0A93-DF12-4932-AEB9-FF8BA2AC8AF6}" destId="{06D8A2C6-5F9E-4740-A884-5F357703F224}" srcOrd="0" destOrd="0" presId="urn:microsoft.com/office/officeart/2005/8/layout/list1"/>
    <dgm:cxn modelId="{8DA011A9-BED4-4DB9-991D-2031D4C65A10}" type="presParOf" srcId="{805A0A93-DF12-4932-AEB9-FF8BA2AC8AF6}" destId="{2C5E3C2A-C17F-43B9-894A-5C3006D38BE0}" srcOrd="1" destOrd="0" presId="urn:microsoft.com/office/officeart/2005/8/layout/list1"/>
    <dgm:cxn modelId="{05B24301-9CFD-4958-9C50-682F02E04EBF}" type="presParOf" srcId="{60D0F4C0-01AE-4389-922D-4472D2553E4A}" destId="{72BB3304-AF09-4EA1-99AF-16213FFDBF6A}" srcOrd="9" destOrd="0" presId="urn:microsoft.com/office/officeart/2005/8/layout/list1"/>
    <dgm:cxn modelId="{3BFE631A-A8DA-48AA-B5AD-E66387BE35D8}" type="presParOf" srcId="{60D0F4C0-01AE-4389-922D-4472D2553E4A}" destId="{0D9D4D3D-4B31-4B79-9568-AA8AB984038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750839-9929-4764-AACC-5BD66F303DD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ru-RU"/>
        </a:p>
      </dgm:t>
    </dgm:pt>
    <dgm:pt modelId="{ABD32A75-D03B-4973-AAE2-09A6F850CE9B}">
      <dgm:prSet/>
      <dgm:spPr/>
      <dgm:t>
        <a:bodyPr/>
        <a:lstStyle/>
        <a:p>
          <a:pPr rtl="0"/>
          <a:r>
            <a:rPr lang="ru-RU" b="1" smtClean="0"/>
            <a:t>Биоинформатик</a:t>
          </a:r>
          <a:endParaRPr lang="ru-RU"/>
        </a:p>
      </dgm:t>
    </dgm:pt>
    <dgm:pt modelId="{58A71D9D-25A4-4436-ACB1-D2B6506D6EDD}" type="parTrans" cxnId="{4C48EDAE-1E07-4B6A-A48E-0FCEE328384D}">
      <dgm:prSet/>
      <dgm:spPr/>
      <dgm:t>
        <a:bodyPr/>
        <a:lstStyle/>
        <a:p>
          <a:endParaRPr lang="ru-RU"/>
        </a:p>
      </dgm:t>
    </dgm:pt>
    <dgm:pt modelId="{131D7EF7-44B2-448F-9ED4-5A4BDFBA2BAF}" type="sibTrans" cxnId="{4C48EDAE-1E07-4B6A-A48E-0FCEE328384D}">
      <dgm:prSet/>
      <dgm:spPr/>
      <dgm:t>
        <a:bodyPr/>
        <a:lstStyle/>
        <a:p>
          <a:endParaRPr lang="ru-RU"/>
        </a:p>
      </dgm:t>
    </dgm:pt>
    <dgm:pt modelId="{7C936134-AB01-49ED-A0B6-09CF97EB3A6E}">
      <dgm:prSet/>
      <dgm:spPr/>
      <dgm:t>
        <a:bodyPr/>
        <a:lstStyle/>
        <a:p>
          <a:pPr rtl="0"/>
          <a:r>
            <a:rPr lang="ru-RU" smtClean="0"/>
            <a:t>Сегодня в медицине и биологии активно применяются машинные средства сбора и анализа данных. Биоинформатик специализируется на изучении статистических сведений, а также разрабатывает и внедряет автоматизированные методы исследований в этой сфере.</a:t>
          </a:r>
          <a:endParaRPr lang="ru-RU"/>
        </a:p>
      </dgm:t>
    </dgm:pt>
    <dgm:pt modelId="{6151C788-3AAB-47D5-A15B-C32C69DAE557}" type="parTrans" cxnId="{119AE516-8FF2-4EE4-B75D-8A0DFCE297E4}">
      <dgm:prSet/>
      <dgm:spPr/>
      <dgm:t>
        <a:bodyPr/>
        <a:lstStyle/>
        <a:p>
          <a:endParaRPr lang="ru-RU"/>
        </a:p>
      </dgm:t>
    </dgm:pt>
    <dgm:pt modelId="{0E0E5BD5-DF51-433C-A0E8-524D0F46DC62}" type="sibTrans" cxnId="{119AE516-8FF2-4EE4-B75D-8A0DFCE297E4}">
      <dgm:prSet/>
      <dgm:spPr/>
      <dgm:t>
        <a:bodyPr/>
        <a:lstStyle/>
        <a:p>
          <a:endParaRPr lang="ru-RU"/>
        </a:p>
      </dgm:t>
    </dgm:pt>
    <dgm:pt modelId="{4C5313C6-AA49-4F51-83A5-43743058F36A}">
      <dgm:prSet/>
      <dgm:spPr/>
      <dgm:t>
        <a:bodyPr/>
        <a:lstStyle/>
        <a:p>
          <a:pPr rtl="0"/>
          <a:r>
            <a:rPr lang="ru-RU" b="1" smtClean="0"/>
            <a:t>Компьютерный лингвист</a:t>
          </a:r>
          <a:endParaRPr lang="ru-RU"/>
        </a:p>
      </dgm:t>
    </dgm:pt>
    <dgm:pt modelId="{8E614E13-B9FE-49D5-9F33-BACF55263A80}" type="parTrans" cxnId="{CE120616-120D-4BB8-B9AB-EF9D418E8C6F}">
      <dgm:prSet/>
      <dgm:spPr/>
      <dgm:t>
        <a:bodyPr/>
        <a:lstStyle/>
        <a:p>
          <a:endParaRPr lang="ru-RU"/>
        </a:p>
      </dgm:t>
    </dgm:pt>
    <dgm:pt modelId="{B6E21D3F-E357-490F-98DA-B89DCBB2A649}" type="sibTrans" cxnId="{CE120616-120D-4BB8-B9AB-EF9D418E8C6F}">
      <dgm:prSet/>
      <dgm:spPr/>
      <dgm:t>
        <a:bodyPr/>
        <a:lstStyle/>
        <a:p>
          <a:endParaRPr lang="ru-RU"/>
        </a:p>
      </dgm:t>
    </dgm:pt>
    <dgm:pt modelId="{281CC127-320F-4020-9BFD-5F79372A87F9}">
      <dgm:prSet/>
      <dgm:spPr/>
      <dgm:t>
        <a:bodyPr/>
        <a:lstStyle/>
        <a:p>
          <a:pPr rtl="0"/>
          <a:r>
            <a:rPr lang="ru-RU" smtClean="0"/>
            <a:t>Алгоритмы распознавания письменной и звучащей речи, разрабатываемые этим специалистом, используются при создании автоматических переводчиков и онлайн-словарей. К помощи компьютерного лингвиста обращаются при разработке чат-ботов, голосовых помощников и QA-систем.</a:t>
          </a:r>
          <a:endParaRPr lang="ru-RU"/>
        </a:p>
      </dgm:t>
    </dgm:pt>
    <dgm:pt modelId="{2568A1BE-B939-44B9-95F7-ACBC3EDBCCB9}" type="parTrans" cxnId="{DC22CCA3-A367-469B-A4DD-4822C70432C9}">
      <dgm:prSet/>
      <dgm:spPr/>
      <dgm:t>
        <a:bodyPr/>
        <a:lstStyle/>
        <a:p>
          <a:endParaRPr lang="ru-RU"/>
        </a:p>
      </dgm:t>
    </dgm:pt>
    <dgm:pt modelId="{5125208C-A23E-46FA-B1F1-CFDCF7CC0A6A}" type="sibTrans" cxnId="{DC22CCA3-A367-469B-A4DD-4822C70432C9}">
      <dgm:prSet/>
      <dgm:spPr/>
      <dgm:t>
        <a:bodyPr/>
        <a:lstStyle/>
        <a:p>
          <a:endParaRPr lang="ru-RU"/>
        </a:p>
      </dgm:t>
    </dgm:pt>
    <dgm:pt modelId="{8EB10427-E71A-4A24-80F6-37570D1B6C6F}">
      <dgm:prSet/>
      <dgm:spPr/>
      <dgm:t>
        <a:bodyPr/>
        <a:lstStyle/>
        <a:p>
          <a:pPr rtl="0"/>
          <a:r>
            <a:rPr lang="ru-RU" b="1" smtClean="0"/>
            <a:t>Агрокибернетик</a:t>
          </a:r>
          <a:endParaRPr lang="ru-RU"/>
        </a:p>
      </dgm:t>
    </dgm:pt>
    <dgm:pt modelId="{CF1BD27C-856D-49B9-B79F-81D72C5FEAC6}" type="parTrans" cxnId="{52997F5D-B77D-4061-A869-692CBD17075D}">
      <dgm:prSet/>
      <dgm:spPr/>
      <dgm:t>
        <a:bodyPr/>
        <a:lstStyle/>
        <a:p>
          <a:endParaRPr lang="ru-RU"/>
        </a:p>
      </dgm:t>
    </dgm:pt>
    <dgm:pt modelId="{C221EB31-6ECD-4338-8D3B-8279083CE6EE}" type="sibTrans" cxnId="{52997F5D-B77D-4061-A869-692CBD17075D}">
      <dgm:prSet/>
      <dgm:spPr/>
      <dgm:t>
        <a:bodyPr/>
        <a:lstStyle/>
        <a:p>
          <a:endParaRPr lang="ru-RU"/>
        </a:p>
      </dgm:t>
    </dgm:pt>
    <dgm:pt modelId="{E89C8CFC-0BCE-4C58-8B51-94844CC8B709}">
      <dgm:prSet/>
      <dgm:spPr/>
      <dgm:t>
        <a:bodyPr/>
        <a:lstStyle/>
        <a:p>
          <a:pPr rtl="0"/>
          <a:r>
            <a:rPr lang="ru-RU" smtClean="0"/>
            <a:t>Одна из IT-профессий будущего, направленная на внедрение технологических достижений в сельское хозяйство с целью автоматизации производственных процессов в отрасли.</a:t>
          </a:r>
          <a:endParaRPr lang="ru-RU"/>
        </a:p>
      </dgm:t>
    </dgm:pt>
    <dgm:pt modelId="{E7B0E6A0-FC1C-4442-AE2B-C55CE5C89185}" type="parTrans" cxnId="{1CC5892D-F441-4FDB-AB29-00FCEB5F6E71}">
      <dgm:prSet/>
      <dgm:spPr/>
      <dgm:t>
        <a:bodyPr/>
        <a:lstStyle/>
        <a:p>
          <a:endParaRPr lang="ru-RU"/>
        </a:p>
      </dgm:t>
    </dgm:pt>
    <dgm:pt modelId="{42AFD6C7-C5CC-4FB5-B0A6-1F5C0E1ECC82}" type="sibTrans" cxnId="{1CC5892D-F441-4FDB-AB29-00FCEB5F6E71}">
      <dgm:prSet/>
      <dgm:spPr/>
      <dgm:t>
        <a:bodyPr/>
        <a:lstStyle/>
        <a:p>
          <a:endParaRPr lang="ru-RU"/>
        </a:p>
      </dgm:t>
    </dgm:pt>
    <dgm:pt modelId="{FC66F7EC-8A6F-46E6-9227-6440A6BBE5B2}">
      <dgm:prSet/>
      <dgm:spPr/>
      <dgm:t>
        <a:bodyPr/>
        <a:lstStyle/>
        <a:p>
          <a:pPr rtl="0"/>
          <a:r>
            <a:rPr lang="ru-RU" b="1" smtClean="0"/>
            <a:t>Quant developer</a:t>
          </a:r>
          <a:endParaRPr lang="ru-RU"/>
        </a:p>
      </dgm:t>
    </dgm:pt>
    <dgm:pt modelId="{D2FFC9D9-EE75-41A4-97D1-FCFFAF7FA4E6}" type="parTrans" cxnId="{29C118B4-C5E0-4173-908F-EC95C1B53E38}">
      <dgm:prSet/>
      <dgm:spPr/>
      <dgm:t>
        <a:bodyPr/>
        <a:lstStyle/>
        <a:p>
          <a:endParaRPr lang="ru-RU"/>
        </a:p>
      </dgm:t>
    </dgm:pt>
    <dgm:pt modelId="{A7579742-9522-41AA-B7B2-BC80B0D4AEE5}" type="sibTrans" cxnId="{29C118B4-C5E0-4173-908F-EC95C1B53E38}">
      <dgm:prSet/>
      <dgm:spPr/>
      <dgm:t>
        <a:bodyPr/>
        <a:lstStyle/>
        <a:p>
          <a:endParaRPr lang="ru-RU"/>
        </a:p>
      </dgm:t>
    </dgm:pt>
    <dgm:pt modelId="{34E19A7B-090D-47D5-A235-FB6A84D09FB2}">
      <dgm:prSet/>
      <dgm:spPr/>
      <dgm:t>
        <a:bodyPr/>
        <a:lstStyle/>
        <a:p>
          <a:pPr rtl="0"/>
          <a:r>
            <a:rPr lang="ru-RU" smtClean="0"/>
            <a:t>С английского название специальности переводится как «количественный разработчик». Это программист, занятый разработкой алгоритмов и моделей для торговли ценными бумагами. Он проводит статистические исследования и определяет перспективы заключения биржевых сделок.</a:t>
          </a:r>
          <a:endParaRPr lang="ru-RU"/>
        </a:p>
      </dgm:t>
    </dgm:pt>
    <dgm:pt modelId="{E740F45E-D94A-4589-8779-FD38028389CA}" type="parTrans" cxnId="{7CCFBBF0-0109-433C-909B-C5A8AE5AE9E2}">
      <dgm:prSet/>
      <dgm:spPr/>
      <dgm:t>
        <a:bodyPr/>
        <a:lstStyle/>
        <a:p>
          <a:endParaRPr lang="ru-RU"/>
        </a:p>
      </dgm:t>
    </dgm:pt>
    <dgm:pt modelId="{3574684B-94FD-4291-878B-543107497A24}" type="sibTrans" cxnId="{7CCFBBF0-0109-433C-909B-C5A8AE5AE9E2}">
      <dgm:prSet/>
      <dgm:spPr/>
      <dgm:t>
        <a:bodyPr/>
        <a:lstStyle/>
        <a:p>
          <a:endParaRPr lang="ru-RU"/>
        </a:p>
      </dgm:t>
    </dgm:pt>
    <dgm:pt modelId="{1FABFEE0-A632-41C8-8B4F-7A2F9A77B5CF}">
      <dgm:prSet/>
      <dgm:spPr/>
      <dgm:t>
        <a:bodyPr/>
        <a:lstStyle/>
        <a:p>
          <a:pPr rtl="0"/>
          <a:r>
            <a:rPr lang="ru-RU" b="1" smtClean="0"/>
            <a:t>IT-рекрутер</a:t>
          </a:r>
          <a:endParaRPr lang="ru-RU"/>
        </a:p>
      </dgm:t>
    </dgm:pt>
    <dgm:pt modelId="{45A82772-B737-40A3-949A-3AD293550E95}" type="parTrans" cxnId="{711C569D-4DF4-498A-8B3E-2007E79C49B4}">
      <dgm:prSet/>
      <dgm:spPr/>
      <dgm:t>
        <a:bodyPr/>
        <a:lstStyle/>
        <a:p>
          <a:endParaRPr lang="ru-RU"/>
        </a:p>
      </dgm:t>
    </dgm:pt>
    <dgm:pt modelId="{EBD9AC7E-7859-41B5-AA43-C6FA9C63141B}" type="sibTrans" cxnId="{711C569D-4DF4-498A-8B3E-2007E79C49B4}">
      <dgm:prSet/>
      <dgm:spPr/>
      <dgm:t>
        <a:bodyPr/>
        <a:lstStyle/>
        <a:p>
          <a:endParaRPr lang="ru-RU"/>
        </a:p>
      </dgm:t>
    </dgm:pt>
    <dgm:pt modelId="{7091C59C-CC4D-4DEF-BE15-3E096A592AC8}">
      <dgm:prSet/>
      <dgm:spPr/>
      <dgm:t>
        <a:bodyPr/>
        <a:lstStyle/>
        <a:p>
          <a:pPr rtl="0"/>
          <a:r>
            <a:rPr lang="ru-RU" smtClean="0"/>
            <a:t>В отличие от обычного HR-менеджера, этот сотрудник не размещает вакансию в ожидании откликов, а сам занимается поиском подходящих IT-специалистов для компанийРекрутер находит подходящих кандидатов, отвечающих требованиям заказчика.</a:t>
          </a:r>
          <a:endParaRPr lang="ru-RU"/>
        </a:p>
      </dgm:t>
    </dgm:pt>
    <dgm:pt modelId="{9803DA7E-7D4D-4874-AA0A-D3C5EB76ECEE}" type="parTrans" cxnId="{885FB00F-06F5-47E0-8582-695418A1FFD7}">
      <dgm:prSet/>
      <dgm:spPr/>
      <dgm:t>
        <a:bodyPr/>
        <a:lstStyle/>
        <a:p>
          <a:endParaRPr lang="ru-RU"/>
        </a:p>
      </dgm:t>
    </dgm:pt>
    <dgm:pt modelId="{5150EF94-1C8B-4104-9891-9E02BF22061D}" type="sibTrans" cxnId="{885FB00F-06F5-47E0-8582-695418A1FFD7}">
      <dgm:prSet/>
      <dgm:spPr/>
      <dgm:t>
        <a:bodyPr/>
        <a:lstStyle/>
        <a:p>
          <a:endParaRPr lang="ru-RU"/>
        </a:p>
      </dgm:t>
    </dgm:pt>
    <dgm:pt modelId="{B868B362-C6F6-4608-B994-27FF44F6F261}" type="pres">
      <dgm:prSet presAssocID="{9A750839-9929-4764-AACC-5BD66F303DDF}" presName="vert0" presStyleCnt="0">
        <dgm:presLayoutVars>
          <dgm:dir/>
          <dgm:animOne val="branch"/>
          <dgm:animLvl val="lvl"/>
        </dgm:presLayoutVars>
      </dgm:prSet>
      <dgm:spPr/>
    </dgm:pt>
    <dgm:pt modelId="{EFC8DCA7-DF59-4873-A18D-E1FC4559279C}" type="pres">
      <dgm:prSet presAssocID="{ABD32A75-D03B-4973-AAE2-09A6F850CE9B}" presName="thickLine" presStyleLbl="alignNode1" presStyleIdx="0" presStyleCnt="10"/>
      <dgm:spPr/>
    </dgm:pt>
    <dgm:pt modelId="{56E785CD-E6E7-40A5-89F2-C83B67662DC0}" type="pres">
      <dgm:prSet presAssocID="{ABD32A75-D03B-4973-AAE2-09A6F850CE9B}" presName="horz1" presStyleCnt="0"/>
      <dgm:spPr/>
    </dgm:pt>
    <dgm:pt modelId="{CA175119-495E-4E35-90C0-2682E362A50B}" type="pres">
      <dgm:prSet presAssocID="{ABD32A75-D03B-4973-AAE2-09A6F850CE9B}" presName="tx1" presStyleLbl="revTx" presStyleIdx="0" presStyleCnt="10"/>
      <dgm:spPr/>
    </dgm:pt>
    <dgm:pt modelId="{458DD0E3-52DB-4079-878E-27BB952329F7}" type="pres">
      <dgm:prSet presAssocID="{ABD32A75-D03B-4973-AAE2-09A6F850CE9B}" presName="vert1" presStyleCnt="0"/>
      <dgm:spPr/>
    </dgm:pt>
    <dgm:pt modelId="{ECB249EB-93D6-4A77-8876-3D8D2D6E04B6}" type="pres">
      <dgm:prSet presAssocID="{7C936134-AB01-49ED-A0B6-09CF97EB3A6E}" presName="thickLine" presStyleLbl="alignNode1" presStyleIdx="1" presStyleCnt="10"/>
      <dgm:spPr/>
    </dgm:pt>
    <dgm:pt modelId="{E4F7A30E-37F3-4B60-BA66-5A3500B34073}" type="pres">
      <dgm:prSet presAssocID="{7C936134-AB01-49ED-A0B6-09CF97EB3A6E}" presName="horz1" presStyleCnt="0"/>
      <dgm:spPr/>
    </dgm:pt>
    <dgm:pt modelId="{52687880-0DE5-4F8A-A903-DA3651FB04DE}" type="pres">
      <dgm:prSet presAssocID="{7C936134-AB01-49ED-A0B6-09CF97EB3A6E}" presName="tx1" presStyleLbl="revTx" presStyleIdx="1" presStyleCnt="10"/>
      <dgm:spPr/>
    </dgm:pt>
    <dgm:pt modelId="{5E3A7870-6932-420A-8C08-A5F1BF122C35}" type="pres">
      <dgm:prSet presAssocID="{7C936134-AB01-49ED-A0B6-09CF97EB3A6E}" presName="vert1" presStyleCnt="0"/>
      <dgm:spPr/>
    </dgm:pt>
    <dgm:pt modelId="{E1A23C48-4A97-4F83-B4A8-31C685440576}" type="pres">
      <dgm:prSet presAssocID="{4C5313C6-AA49-4F51-83A5-43743058F36A}" presName="thickLine" presStyleLbl="alignNode1" presStyleIdx="2" presStyleCnt="10"/>
      <dgm:spPr/>
    </dgm:pt>
    <dgm:pt modelId="{2DAD5742-FAE5-49D4-818E-39CB907773B7}" type="pres">
      <dgm:prSet presAssocID="{4C5313C6-AA49-4F51-83A5-43743058F36A}" presName="horz1" presStyleCnt="0"/>
      <dgm:spPr/>
    </dgm:pt>
    <dgm:pt modelId="{53EA0316-B1C8-4EA2-A51A-6D84E577AC71}" type="pres">
      <dgm:prSet presAssocID="{4C5313C6-AA49-4F51-83A5-43743058F36A}" presName="tx1" presStyleLbl="revTx" presStyleIdx="2" presStyleCnt="10"/>
      <dgm:spPr/>
    </dgm:pt>
    <dgm:pt modelId="{6794D1A1-6996-4D6B-A871-CDD7FBEBD144}" type="pres">
      <dgm:prSet presAssocID="{4C5313C6-AA49-4F51-83A5-43743058F36A}" presName="vert1" presStyleCnt="0"/>
      <dgm:spPr/>
    </dgm:pt>
    <dgm:pt modelId="{12F70DCA-4737-4D99-9FCB-A9ADF47BA712}" type="pres">
      <dgm:prSet presAssocID="{281CC127-320F-4020-9BFD-5F79372A87F9}" presName="thickLine" presStyleLbl="alignNode1" presStyleIdx="3" presStyleCnt="10"/>
      <dgm:spPr/>
    </dgm:pt>
    <dgm:pt modelId="{8CCA3370-F50D-470A-AF6A-79E44A7087FB}" type="pres">
      <dgm:prSet presAssocID="{281CC127-320F-4020-9BFD-5F79372A87F9}" presName="horz1" presStyleCnt="0"/>
      <dgm:spPr/>
    </dgm:pt>
    <dgm:pt modelId="{5815E1B0-8DB8-4A21-8D23-63B22875837A}" type="pres">
      <dgm:prSet presAssocID="{281CC127-320F-4020-9BFD-5F79372A87F9}" presName="tx1" presStyleLbl="revTx" presStyleIdx="3" presStyleCnt="10"/>
      <dgm:spPr/>
    </dgm:pt>
    <dgm:pt modelId="{FD286B96-DE28-4B11-9EE4-2134E71A42A1}" type="pres">
      <dgm:prSet presAssocID="{281CC127-320F-4020-9BFD-5F79372A87F9}" presName="vert1" presStyleCnt="0"/>
      <dgm:spPr/>
    </dgm:pt>
    <dgm:pt modelId="{ABDF7FF0-548C-4F04-9E86-4C79594A6A96}" type="pres">
      <dgm:prSet presAssocID="{8EB10427-E71A-4A24-80F6-37570D1B6C6F}" presName="thickLine" presStyleLbl="alignNode1" presStyleIdx="4" presStyleCnt="10"/>
      <dgm:spPr/>
    </dgm:pt>
    <dgm:pt modelId="{F23FC8A1-D19A-4043-9968-D8C72F89E6F2}" type="pres">
      <dgm:prSet presAssocID="{8EB10427-E71A-4A24-80F6-37570D1B6C6F}" presName="horz1" presStyleCnt="0"/>
      <dgm:spPr/>
    </dgm:pt>
    <dgm:pt modelId="{569CC1AC-0BA1-42B0-9486-661B8A7EA73D}" type="pres">
      <dgm:prSet presAssocID="{8EB10427-E71A-4A24-80F6-37570D1B6C6F}" presName="tx1" presStyleLbl="revTx" presStyleIdx="4" presStyleCnt="10"/>
      <dgm:spPr/>
    </dgm:pt>
    <dgm:pt modelId="{4E73F370-EF19-4318-900D-BAD846CAE030}" type="pres">
      <dgm:prSet presAssocID="{8EB10427-E71A-4A24-80F6-37570D1B6C6F}" presName="vert1" presStyleCnt="0"/>
      <dgm:spPr/>
    </dgm:pt>
    <dgm:pt modelId="{DD2DC01C-6F1F-4997-8741-2B67C1E3E3AC}" type="pres">
      <dgm:prSet presAssocID="{E89C8CFC-0BCE-4C58-8B51-94844CC8B709}" presName="thickLine" presStyleLbl="alignNode1" presStyleIdx="5" presStyleCnt="10"/>
      <dgm:spPr/>
    </dgm:pt>
    <dgm:pt modelId="{4660E76C-B8CF-480D-8D8B-3D2F0E1AACCE}" type="pres">
      <dgm:prSet presAssocID="{E89C8CFC-0BCE-4C58-8B51-94844CC8B709}" presName="horz1" presStyleCnt="0"/>
      <dgm:spPr/>
    </dgm:pt>
    <dgm:pt modelId="{9E13B379-4E44-4773-90F2-D96B7EA6F321}" type="pres">
      <dgm:prSet presAssocID="{E89C8CFC-0BCE-4C58-8B51-94844CC8B709}" presName="tx1" presStyleLbl="revTx" presStyleIdx="5" presStyleCnt="10"/>
      <dgm:spPr/>
    </dgm:pt>
    <dgm:pt modelId="{6585052B-9FEB-4CB1-AA57-3DEC340F46AA}" type="pres">
      <dgm:prSet presAssocID="{E89C8CFC-0BCE-4C58-8B51-94844CC8B709}" presName="vert1" presStyleCnt="0"/>
      <dgm:spPr/>
    </dgm:pt>
    <dgm:pt modelId="{266BCC03-BE8F-4985-B9B6-7A3314658AC2}" type="pres">
      <dgm:prSet presAssocID="{FC66F7EC-8A6F-46E6-9227-6440A6BBE5B2}" presName="thickLine" presStyleLbl="alignNode1" presStyleIdx="6" presStyleCnt="10"/>
      <dgm:spPr/>
    </dgm:pt>
    <dgm:pt modelId="{60682584-719C-4651-A116-0A484B5BF684}" type="pres">
      <dgm:prSet presAssocID="{FC66F7EC-8A6F-46E6-9227-6440A6BBE5B2}" presName="horz1" presStyleCnt="0"/>
      <dgm:spPr/>
    </dgm:pt>
    <dgm:pt modelId="{26B041B2-E944-4D51-9EC6-3FD20030226C}" type="pres">
      <dgm:prSet presAssocID="{FC66F7EC-8A6F-46E6-9227-6440A6BBE5B2}" presName="tx1" presStyleLbl="revTx" presStyleIdx="6" presStyleCnt="10"/>
      <dgm:spPr/>
    </dgm:pt>
    <dgm:pt modelId="{DD58F24C-452B-4329-B186-DE8BF35A9C20}" type="pres">
      <dgm:prSet presAssocID="{FC66F7EC-8A6F-46E6-9227-6440A6BBE5B2}" presName="vert1" presStyleCnt="0"/>
      <dgm:spPr/>
    </dgm:pt>
    <dgm:pt modelId="{E62C5C88-689D-49BE-9788-CDC2CF9A7692}" type="pres">
      <dgm:prSet presAssocID="{34E19A7B-090D-47D5-A235-FB6A84D09FB2}" presName="thickLine" presStyleLbl="alignNode1" presStyleIdx="7" presStyleCnt="10"/>
      <dgm:spPr/>
    </dgm:pt>
    <dgm:pt modelId="{FD2033BF-E246-4D1A-AD01-95CE0491126B}" type="pres">
      <dgm:prSet presAssocID="{34E19A7B-090D-47D5-A235-FB6A84D09FB2}" presName="horz1" presStyleCnt="0"/>
      <dgm:spPr/>
    </dgm:pt>
    <dgm:pt modelId="{7303068A-E228-4607-8DDA-84A492EB9274}" type="pres">
      <dgm:prSet presAssocID="{34E19A7B-090D-47D5-A235-FB6A84D09FB2}" presName="tx1" presStyleLbl="revTx" presStyleIdx="7" presStyleCnt="10"/>
      <dgm:spPr/>
    </dgm:pt>
    <dgm:pt modelId="{6597FCA4-365D-4BA9-B689-2BB16E95C811}" type="pres">
      <dgm:prSet presAssocID="{34E19A7B-090D-47D5-A235-FB6A84D09FB2}" presName="vert1" presStyleCnt="0"/>
      <dgm:spPr/>
    </dgm:pt>
    <dgm:pt modelId="{17E27089-1E9F-4BA3-961F-2F2F14AD6C7C}" type="pres">
      <dgm:prSet presAssocID="{1FABFEE0-A632-41C8-8B4F-7A2F9A77B5CF}" presName="thickLine" presStyleLbl="alignNode1" presStyleIdx="8" presStyleCnt="10"/>
      <dgm:spPr/>
    </dgm:pt>
    <dgm:pt modelId="{DA617356-44E7-4EDB-AEA6-BA02ED1354E4}" type="pres">
      <dgm:prSet presAssocID="{1FABFEE0-A632-41C8-8B4F-7A2F9A77B5CF}" presName="horz1" presStyleCnt="0"/>
      <dgm:spPr/>
    </dgm:pt>
    <dgm:pt modelId="{5F6A0096-FAA6-489A-AFFF-E18F64983532}" type="pres">
      <dgm:prSet presAssocID="{1FABFEE0-A632-41C8-8B4F-7A2F9A77B5CF}" presName="tx1" presStyleLbl="revTx" presStyleIdx="8" presStyleCnt="10"/>
      <dgm:spPr/>
    </dgm:pt>
    <dgm:pt modelId="{4EA75C6B-A741-4FDC-BD72-5B26BD4CF411}" type="pres">
      <dgm:prSet presAssocID="{1FABFEE0-A632-41C8-8B4F-7A2F9A77B5CF}" presName="vert1" presStyleCnt="0"/>
      <dgm:spPr/>
    </dgm:pt>
    <dgm:pt modelId="{4A409C0D-8189-4662-B72F-C99D37149797}" type="pres">
      <dgm:prSet presAssocID="{7091C59C-CC4D-4DEF-BE15-3E096A592AC8}" presName="thickLine" presStyleLbl="alignNode1" presStyleIdx="9" presStyleCnt="10"/>
      <dgm:spPr/>
    </dgm:pt>
    <dgm:pt modelId="{6D1B7B84-1AFB-48A1-BFCE-9458DB3D50FB}" type="pres">
      <dgm:prSet presAssocID="{7091C59C-CC4D-4DEF-BE15-3E096A592AC8}" presName="horz1" presStyleCnt="0"/>
      <dgm:spPr/>
    </dgm:pt>
    <dgm:pt modelId="{3849D55C-B04C-41A2-920E-B58AB17D7C25}" type="pres">
      <dgm:prSet presAssocID="{7091C59C-CC4D-4DEF-BE15-3E096A592AC8}" presName="tx1" presStyleLbl="revTx" presStyleIdx="9" presStyleCnt="10"/>
      <dgm:spPr/>
    </dgm:pt>
    <dgm:pt modelId="{DACAAC0C-B36F-43C7-8020-8F029499CF85}" type="pres">
      <dgm:prSet presAssocID="{7091C59C-CC4D-4DEF-BE15-3E096A592AC8}" presName="vert1" presStyleCnt="0"/>
      <dgm:spPr/>
    </dgm:pt>
  </dgm:ptLst>
  <dgm:cxnLst>
    <dgm:cxn modelId="{DC22CCA3-A367-469B-A4DD-4822C70432C9}" srcId="{9A750839-9929-4764-AACC-5BD66F303DDF}" destId="{281CC127-320F-4020-9BFD-5F79372A87F9}" srcOrd="3" destOrd="0" parTransId="{2568A1BE-B939-44B9-95F7-ACBC3EDBCCB9}" sibTransId="{5125208C-A23E-46FA-B1F1-CFDCF7CC0A6A}"/>
    <dgm:cxn modelId="{653E6A77-0E57-4D5C-A407-EB364A8393D2}" type="presOf" srcId="{9A750839-9929-4764-AACC-5BD66F303DDF}" destId="{B868B362-C6F6-4608-B994-27FF44F6F261}" srcOrd="0" destOrd="0" presId="urn:microsoft.com/office/officeart/2008/layout/LinedList"/>
    <dgm:cxn modelId="{AB7EFB00-F136-46CB-B240-9452B437998F}" type="presOf" srcId="{7C936134-AB01-49ED-A0B6-09CF97EB3A6E}" destId="{52687880-0DE5-4F8A-A903-DA3651FB04DE}" srcOrd="0" destOrd="0" presId="urn:microsoft.com/office/officeart/2008/layout/LinedList"/>
    <dgm:cxn modelId="{09249E26-204A-4ABC-9728-815D8F87B564}" type="presOf" srcId="{ABD32A75-D03B-4973-AAE2-09A6F850CE9B}" destId="{CA175119-495E-4E35-90C0-2682E362A50B}" srcOrd="0" destOrd="0" presId="urn:microsoft.com/office/officeart/2008/layout/LinedList"/>
    <dgm:cxn modelId="{4C48EDAE-1E07-4B6A-A48E-0FCEE328384D}" srcId="{9A750839-9929-4764-AACC-5BD66F303DDF}" destId="{ABD32A75-D03B-4973-AAE2-09A6F850CE9B}" srcOrd="0" destOrd="0" parTransId="{58A71D9D-25A4-4436-ACB1-D2B6506D6EDD}" sibTransId="{131D7EF7-44B2-448F-9ED4-5A4BDFBA2BAF}"/>
    <dgm:cxn modelId="{8718B293-D0BA-4335-BE47-C10E1A6EB1CE}" type="presOf" srcId="{4C5313C6-AA49-4F51-83A5-43743058F36A}" destId="{53EA0316-B1C8-4EA2-A51A-6D84E577AC71}" srcOrd="0" destOrd="0" presId="urn:microsoft.com/office/officeart/2008/layout/LinedList"/>
    <dgm:cxn modelId="{4E0A4518-020E-4DC9-A083-3B5E7692E139}" type="presOf" srcId="{FC66F7EC-8A6F-46E6-9227-6440A6BBE5B2}" destId="{26B041B2-E944-4D51-9EC6-3FD20030226C}" srcOrd="0" destOrd="0" presId="urn:microsoft.com/office/officeart/2008/layout/LinedList"/>
    <dgm:cxn modelId="{3DB9111C-8879-479E-819F-C0212FDCBD70}" type="presOf" srcId="{281CC127-320F-4020-9BFD-5F79372A87F9}" destId="{5815E1B0-8DB8-4A21-8D23-63B22875837A}" srcOrd="0" destOrd="0" presId="urn:microsoft.com/office/officeart/2008/layout/LinedList"/>
    <dgm:cxn modelId="{2E62099D-26A7-4597-A14E-86F717158609}" type="presOf" srcId="{1FABFEE0-A632-41C8-8B4F-7A2F9A77B5CF}" destId="{5F6A0096-FAA6-489A-AFFF-E18F64983532}" srcOrd="0" destOrd="0" presId="urn:microsoft.com/office/officeart/2008/layout/LinedList"/>
    <dgm:cxn modelId="{119AE516-8FF2-4EE4-B75D-8A0DFCE297E4}" srcId="{9A750839-9929-4764-AACC-5BD66F303DDF}" destId="{7C936134-AB01-49ED-A0B6-09CF97EB3A6E}" srcOrd="1" destOrd="0" parTransId="{6151C788-3AAB-47D5-A15B-C32C69DAE557}" sibTransId="{0E0E5BD5-DF51-433C-A0E8-524D0F46DC62}"/>
    <dgm:cxn modelId="{201DA5EE-0149-46EF-BD2F-2EB43D8A3AD6}" type="presOf" srcId="{8EB10427-E71A-4A24-80F6-37570D1B6C6F}" destId="{569CC1AC-0BA1-42B0-9486-661B8A7EA73D}" srcOrd="0" destOrd="0" presId="urn:microsoft.com/office/officeart/2008/layout/LinedList"/>
    <dgm:cxn modelId="{51E20807-2F1E-45E1-A3FA-4A4C9B5A08BC}" type="presOf" srcId="{7091C59C-CC4D-4DEF-BE15-3E096A592AC8}" destId="{3849D55C-B04C-41A2-920E-B58AB17D7C25}" srcOrd="0" destOrd="0" presId="urn:microsoft.com/office/officeart/2008/layout/LinedList"/>
    <dgm:cxn modelId="{7CCFBBF0-0109-433C-909B-C5A8AE5AE9E2}" srcId="{9A750839-9929-4764-AACC-5BD66F303DDF}" destId="{34E19A7B-090D-47D5-A235-FB6A84D09FB2}" srcOrd="7" destOrd="0" parTransId="{E740F45E-D94A-4589-8779-FD38028389CA}" sibTransId="{3574684B-94FD-4291-878B-543107497A24}"/>
    <dgm:cxn modelId="{52997F5D-B77D-4061-A869-692CBD17075D}" srcId="{9A750839-9929-4764-AACC-5BD66F303DDF}" destId="{8EB10427-E71A-4A24-80F6-37570D1B6C6F}" srcOrd="4" destOrd="0" parTransId="{CF1BD27C-856D-49B9-B79F-81D72C5FEAC6}" sibTransId="{C221EB31-6ECD-4338-8D3B-8279083CE6EE}"/>
    <dgm:cxn modelId="{29C118B4-C5E0-4173-908F-EC95C1B53E38}" srcId="{9A750839-9929-4764-AACC-5BD66F303DDF}" destId="{FC66F7EC-8A6F-46E6-9227-6440A6BBE5B2}" srcOrd="6" destOrd="0" parTransId="{D2FFC9D9-EE75-41A4-97D1-FCFFAF7FA4E6}" sibTransId="{A7579742-9522-41AA-B7B2-BC80B0D4AEE5}"/>
    <dgm:cxn modelId="{BE116412-DDA5-4B24-BF17-E1092CEBF73E}" type="presOf" srcId="{34E19A7B-090D-47D5-A235-FB6A84D09FB2}" destId="{7303068A-E228-4607-8DDA-84A492EB9274}" srcOrd="0" destOrd="0" presId="urn:microsoft.com/office/officeart/2008/layout/LinedList"/>
    <dgm:cxn modelId="{711C569D-4DF4-498A-8B3E-2007E79C49B4}" srcId="{9A750839-9929-4764-AACC-5BD66F303DDF}" destId="{1FABFEE0-A632-41C8-8B4F-7A2F9A77B5CF}" srcOrd="8" destOrd="0" parTransId="{45A82772-B737-40A3-949A-3AD293550E95}" sibTransId="{EBD9AC7E-7859-41B5-AA43-C6FA9C63141B}"/>
    <dgm:cxn modelId="{1CC5892D-F441-4FDB-AB29-00FCEB5F6E71}" srcId="{9A750839-9929-4764-AACC-5BD66F303DDF}" destId="{E89C8CFC-0BCE-4C58-8B51-94844CC8B709}" srcOrd="5" destOrd="0" parTransId="{E7B0E6A0-FC1C-4442-AE2B-C55CE5C89185}" sibTransId="{42AFD6C7-C5CC-4FB5-B0A6-1F5C0E1ECC82}"/>
    <dgm:cxn modelId="{6420C759-022B-4DD3-ADE2-1BF27B051519}" type="presOf" srcId="{E89C8CFC-0BCE-4C58-8B51-94844CC8B709}" destId="{9E13B379-4E44-4773-90F2-D96B7EA6F321}" srcOrd="0" destOrd="0" presId="urn:microsoft.com/office/officeart/2008/layout/LinedList"/>
    <dgm:cxn modelId="{885FB00F-06F5-47E0-8582-695418A1FFD7}" srcId="{9A750839-9929-4764-AACC-5BD66F303DDF}" destId="{7091C59C-CC4D-4DEF-BE15-3E096A592AC8}" srcOrd="9" destOrd="0" parTransId="{9803DA7E-7D4D-4874-AA0A-D3C5EB76ECEE}" sibTransId="{5150EF94-1C8B-4104-9891-9E02BF22061D}"/>
    <dgm:cxn modelId="{CE120616-120D-4BB8-B9AB-EF9D418E8C6F}" srcId="{9A750839-9929-4764-AACC-5BD66F303DDF}" destId="{4C5313C6-AA49-4F51-83A5-43743058F36A}" srcOrd="2" destOrd="0" parTransId="{8E614E13-B9FE-49D5-9F33-BACF55263A80}" sibTransId="{B6E21D3F-E357-490F-98DA-B89DCBB2A649}"/>
    <dgm:cxn modelId="{CC76A16B-1556-4257-AD3D-142B9E7E59E9}" type="presParOf" srcId="{B868B362-C6F6-4608-B994-27FF44F6F261}" destId="{EFC8DCA7-DF59-4873-A18D-E1FC4559279C}" srcOrd="0" destOrd="0" presId="urn:microsoft.com/office/officeart/2008/layout/LinedList"/>
    <dgm:cxn modelId="{4CBD3169-003E-44F0-B0F8-7E75B6A712AA}" type="presParOf" srcId="{B868B362-C6F6-4608-B994-27FF44F6F261}" destId="{56E785CD-E6E7-40A5-89F2-C83B67662DC0}" srcOrd="1" destOrd="0" presId="urn:microsoft.com/office/officeart/2008/layout/LinedList"/>
    <dgm:cxn modelId="{6F4081E8-194C-405C-922B-EED80DD60641}" type="presParOf" srcId="{56E785CD-E6E7-40A5-89F2-C83B67662DC0}" destId="{CA175119-495E-4E35-90C0-2682E362A50B}" srcOrd="0" destOrd="0" presId="urn:microsoft.com/office/officeart/2008/layout/LinedList"/>
    <dgm:cxn modelId="{BAD4ADC8-7488-40D8-BD28-FC41E6A329B9}" type="presParOf" srcId="{56E785CD-E6E7-40A5-89F2-C83B67662DC0}" destId="{458DD0E3-52DB-4079-878E-27BB952329F7}" srcOrd="1" destOrd="0" presId="urn:microsoft.com/office/officeart/2008/layout/LinedList"/>
    <dgm:cxn modelId="{C4144C04-CE98-4528-A645-D11024811140}" type="presParOf" srcId="{B868B362-C6F6-4608-B994-27FF44F6F261}" destId="{ECB249EB-93D6-4A77-8876-3D8D2D6E04B6}" srcOrd="2" destOrd="0" presId="urn:microsoft.com/office/officeart/2008/layout/LinedList"/>
    <dgm:cxn modelId="{C4818972-03CE-4FCE-83D8-4B463D0D4150}" type="presParOf" srcId="{B868B362-C6F6-4608-B994-27FF44F6F261}" destId="{E4F7A30E-37F3-4B60-BA66-5A3500B34073}" srcOrd="3" destOrd="0" presId="urn:microsoft.com/office/officeart/2008/layout/LinedList"/>
    <dgm:cxn modelId="{EE7F73E8-F60D-4FBB-A627-0A425422B9B2}" type="presParOf" srcId="{E4F7A30E-37F3-4B60-BA66-5A3500B34073}" destId="{52687880-0DE5-4F8A-A903-DA3651FB04DE}" srcOrd="0" destOrd="0" presId="urn:microsoft.com/office/officeart/2008/layout/LinedList"/>
    <dgm:cxn modelId="{7E773898-3951-42E6-A916-309CAA12B577}" type="presParOf" srcId="{E4F7A30E-37F3-4B60-BA66-5A3500B34073}" destId="{5E3A7870-6932-420A-8C08-A5F1BF122C35}" srcOrd="1" destOrd="0" presId="urn:microsoft.com/office/officeart/2008/layout/LinedList"/>
    <dgm:cxn modelId="{8F9E0932-FFEA-47E0-A2F7-9F304CE2959F}" type="presParOf" srcId="{B868B362-C6F6-4608-B994-27FF44F6F261}" destId="{E1A23C48-4A97-4F83-B4A8-31C685440576}" srcOrd="4" destOrd="0" presId="urn:microsoft.com/office/officeart/2008/layout/LinedList"/>
    <dgm:cxn modelId="{A030373A-3B03-4BF1-A528-6658D8B915EC}" type="presParOf" srcId="{B868B362-C6F6-4608-B994-27FF44F6F261}" destId="{2DAD5742-FAE5-49D4-818E-39CB907773B7}" srcOrd="5" destOrd="0" presId="urn:microsoft.com/office/officeart/2008/layout/LinedList"/>
    <dgm:cxn modelId="{349ACD01-2526-4ED2-A9A6-38F7DE72F9E5}" type="presParOf" srcId="{2DAD5742-FAE5-49D4-818E-39CB907773B7}" destId="{53EA0316-B1C8-4EA2-A51A-6D84E577AC71}" srcOrd="0" destOrd="0" presId="urn:microsoft.com/office/officeart/2008/layout/LinedList"/>
    <dgm:cxn modelId="{F5EB8508-E7DE-422A-8ED3-351BEEECF757}" type="presParOf" srcId="{2DAD5742-FAE5-49D4-818E-39CB907773B7}" destId="{6794D1A1-6996-4D6B-A871-CDD7FBEBD144}" srcOrd="1" destOrd="0" presId="urn:microsoft.com/office/officeart/2008/layout/LinedList"/>
    <dgm:cxn modelId="{8FF3998F-C568-4FCE-A314-6452E8B4B4A0}" type="presParOf" srcId="{B868B362-C6F6-4608-B994-27FF44F6F261}" destId="{12F70DCA-4737-4D99-9FCB-A9ADF47BA712}" srcOrd="6" destOrd="0" presId="urn:microsoft.com/office/officeart/2008/layout/LinedList"/>
    <dgm:cxn modelId="{CF3DCE31-1D4F-4339-B0A3-57CD5E43E150}" type="presParOf" srcId="{B868B362-C6F6-4608-B994-27FF44F6F261}" destId="{8CCA3370-F50D-470A-AF6A-79E44A7087FB}" srcOrd="7" destOrd="0" presId="urn:microsoft.com/office/officeart/2008/layout/LinedList"/>
    <dgm:cxn modelId="{1E411442-37D8-4F3A-96B3-16E8E6A487B8}" type="presParOf" srcId="{8CCA3370-F50D-470A-AF6A-79E44A7087FB}" destId="{5815E1B0-8DB8-4A21-8D23-63B22875837A}" srcOrd="0" destOrd="0" presId="urn:microsoft.com/office/officeart/2008/layout/LinedList"/>
    <dgm:cxn modelId="{87F7A83D-A032-41EA-9550-CE86FBF5BD2E}" type="presParOf" srcId="{8CCA3370-F50D-470A-AF6A-79E44A7087FB}" destId="{FD286B96-DE28-4B11-9EE4-2134E71A42A1}" srcOrd="1" destOrd="0" presId="urn:microsoft.com/office/officeart/2008/layout/LinedList"/>
    <dgm:cxn modelId="{0E3F80D8-E2F7-4162-B2EA-A4B6B8D2EF3F}" type="presParOf" srcId="{B868B362-C6F6-4608-B994-27FF44F6F261}" destId="{ABDF7FF0-548C-4F04-9E86-4C79594A6A96}" srcOrd="8" destOrd="0" presId="urn:microsoft.com/office/officeart/2008/layout/LinedList"/>
    <dgm:cxn modelId="{E1496953-E32B-483A-883D-DA91FBAC3C92}" type="presParOf" srcId="{B868B362-C6F6-4608-B994-27FF44F6F261}" destId="{F23FC8A1-D19A-4043-9968-D8C72F89E6F2}" srcOrd="9" destOrd="0" presId="urn:microsoft.com/office/officeart/2008/layout/LinedList"/>
    <dgm:cxn modelId="{9689952A-D32A-4C0F-A02D-1BE42F0B8937}" type="presParOf" srcId="{F23FC8A1-D19A-4043-9968-D8C72F89E6F2}" destId="{569CC1AC-0BA1-42B0-9486-661B8A7EA73D}" srcOrd="0" destOrd="0" presId="urn:microsoft.com/office/officeart/2008/layout/LinedList"/>
    <dgm:cxn modelId="{2DE2787C-2EA6-4AAF-B8FA-E9A7A1CA121A}" type="presParOf" srcId="{F23FC8A1-D19A-4043-9968-D8C72F89E6F2}" destId="{4E73F370-EF19-4318-900D-BAD846CAE030}" srcOrd="1" destOrd="0" presId="urn:microsoft.com/office/officeart/2008/layout/LinedList"/>
    <dgm:cxn modelId="{38ACFC45-E23C-49F5-9E2A-1C1EE3D1002F}" type="presParOf" srcId="{B868B362-C6F6-4608-B994-27FF44F6F261}" destId="{DD2DC01C-6F1F-4997-8741-2B67C1E3E3AC}" srcOrd="10" destOrd="0" presId="urn:microsoft.com/office/officeart/2008/layout/LinedList"/>
    <dgm:cxn modelId="{907C8A95-18C8-4ED3-BE52-E4308304E0AC}" type="presParOf" srcId="{B868B362-C6F6-4608-B994-27FF44F6F261}" destId="{4660E76C-B8CF-480D-8D8B-3D2F0E1AACCE}" srcOrd="11" destOrd="0" presId="urn:microsoft.com/office/officeart/2008/layout/LinedList"/>
    <dgm:cxn modelId="{90F0A18D-D655-4C23-83C0-B1D542B9C7F5}" type="presParOf" srcId="{4660E76C-B8CF-480D-8D8B-3D2F0E1AACCE}" destId="{9E13B379-4E44-4773-90F2-D96B7EA6F321}" srcOrd="0" destOrd="0" presId="urn:microsoft.com/office/officeart/2008/layout/LinedList"/>
    <dgm:cxn modelId="{0A45CEE4-F11F-4772-A664-7656B7930999}" type="presParOf" srcId="{4660E76C-B8CF-480D-8D8B-3D2F0E1AACCE}" destId="{6585052B-9FEB-4CB1-AA57-3DEC340F46AA}" srcOrd="1" destOrd="0" presId="urn:microsoft.com/office/officeart/2008/layout/LinedList"/>
    <dgm:cxn modelId="{BECA76B0-9D51-473B-B4DC-AE7362C6A5D0}" type="presParOf" srcId="{B868B362-C6F6-4608-B994-27FF44F6F261}" destId="{266BCC03-BE8F-4985-B9B6-7A3314658AC2}" srcOrd="12" destOrd="0" presId="urn:microsoft.com/office/officeart/2008/layout/LinedList"/>
    <dgm:cxn modelId="{169E8C84-8F7E-4605-BEB7-AECB7122F99E}" type="presParOf" srcId="{B868B362-C6F6-4608-B994-27FF44F6F261}" destId="{60682584-719C-4651-A116-0A484B5BF684}" srcOrd="13" destOrd="0" presId="urn:microsoft.com/office/officeart/2008/layout/LinedList"/>
    <dgm:cxn modelId="{D8E983D8-FC6A-4F94-82A6-248F5405BC2E}" type="presParOf" srcId="{60682584-719C-4651-A116-0A484B5BF684}" destId="{26B041B2-E944-4D51-9EC6-3FD20030226C}" srcOrd="0" destOrd="0" presId="urn:microsoft.com/office/officeart/2008/layout/LinedList"/>
    <dgm:cxn modelId="{383206F1-3920-4903-8ACE-06120F7A82F8}" type="presParOf" srcId="{60682584-719C-4651-A116-0A484B5BF684}" destId="{DD58F24C-452B-4329-B186-DE8BF35A9C20}" srcOrd="1" destOrd="0" presId="urn:microsoft.com/office/officeart/2008/layout/LinedList"/>
    <dgm:cxn modelId="{6C752519-F287-484B-98B1-347DDDC7F84C}" type="presParOf" srcId="{B868B362-C6F6-4608-B994-27FF44F6F261}" destId="{E62C5C88-689D-49BE-9788-CDC2CF9A7692}" srcOrd="14" destOrd="0" presId="urn:microsoft.com/office/officeart/2008/layout/LinedList"/>
    <dgm:cxn modelId="{17548B19-AB7C-48FB-97A1-67A7EFD87BE5}" type="presParOf" srcId="{B868B362-C6F6-4608-B994-27FF44F6F261}" destId="{FD2033BF-E246-4D1A-AD01-95CE0491126B}" srcOrd="15" destOrd="0" presId="urn:microsoft.com/office/officeart/2008/layout/LinedList"/>
    <dgm:cxn modelId="{029B6F8B-060A-49C1-9885-263DA60BC472}" type="presParOf" srcId="{FD2033BF-E246-4D1A-AD01-95CE0491126B}" destId="{7303068A-E228-4607-8DDA-84A492EB9274}" srcOrd="0" destOrd="0" presId="urn:microsoft.com/office/officeart/2008/layout/LinedList"/>
    <dgm:cxn modelId="{74715667-FBE7-4F15-A29B-8AC73B0F248B}" type="presParOf" srcId="{FD2033BF-E246-4D1A-AD01-95CE0491126B}" destId="{6597FCA4-365D-4BA9-B689-2BB16E95C811}" srcOrd="1" destOrd="0" presId="urn:microsoft.com/office/officeart/2008/layout/LinedList"/>
    <dgm:cxn modelId="{16E3290D-E10A-4BC7-A4CE-926B4843D046}" type="presParOf" srcId="{B868B362-C6F6-4608-B994-27FF44F6F261}" destId="{17E27089-1E9F-4BA3-961F-2F2F14AD6C7C}" srcOrd="16" destOrd="0" presId="urn:microsoft.com/office/officeart/2008/layout/LinedList"/>
    <dgm:cxn modelId="{5A8E0E5C-D42D-40D3-B4A1-35BFD6068044}" type="presParOf" srcId="{B868B362-C6F6-4608-B994-27FF44F6F261}" destId="{DA617356-44E7-4EDB-AEA6-BA02ED1354E4}" srcOrd="17" destOrd="0" presId="urn:microsoft.com/office/officeart/2008/layout/LinedList"/>
    <dgm:cxn modelId="{39BE2835-29C9-42DC-B7B8-47A4744D02C1}" type="presParOf" srcId="{DA617356-44E7-4EDB-AEA6-BA02ED1354E4}" destId="{5F6A0096-FAA6-489A-AFFF-E18F64983532}" srcOrd="0" destOrd="0" presId="urn:microsoft.com/office/officeart/2008/layout/LinedList"/>
    <dgm:cxn modelId="{E660F1AF-E5E8-41D5-BB1B-004B29127907}" type="presParOf" srcId="{DA617356-44E7-4EDB-AEA6-BA02ED1354E4}" destId="{4EA75C6B-A741-4FDC-BD72-5B26BD4CF411}" srcOrd="1" destOrd="0" presId="urn:microsoft.com/office/officeart/2008/layout/LinedList"/>
    <dgm:cxn modelId="{CE10F0D1-E0B7-4040-9BD4-2E57F412AA12}" type="presParOf" srcId="{B868B362-C6F6-4608-B994-27FF44F6F261}" destId="{4A409C0D-8189-4662-B72F-C99D37149797}" srcOrd="18" destOrd="0" presId="urn:microsoft.com/office/officeart/2008/layout/LinedList"/>
    <dgm:cxn modelId="{AC1C88CE-EA0C-4512-B2A0-C05D82711BB3}" type="presParOf" srcId="{B868B362-C6F6-4608-B994-27FF44F6F261}" destId="{6D1B7B84-1AFB-48A1-BFCE-9458DB3D50FB}" srcOrd="19" destOrd="0" presId="urn:microsoft.com/office/officeart/2008/layout/LinedList"/>
    <dgm:cxn modelId="{85CB0451-7E68-4951-A252-535043E48D19}" type="presParOf" srcId="{6D1B7B84-1AFB-48A1-BFCE-9458DB3D50FB}" destId="{3849D55C-B04C-41A2-920E-B58AB17D7C25}" srcOrd="0" destOrd="0" presId="urn:microsoft.com/office/officeart/2008/layout/LinedList"/>
    <dgm:cxn modelId="{5F5E88B5-CCEF-435A-ADEF-37E563D3F3CE}" type="presParOf" srcId="{6D1B7B84-1AFB-48A1-BFCE-9458DB3D50FB}" destId="{DACAAC0C-B36F-43C7-8020-8F029499CF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720C5-0D0B-4467-9900-F1FEEBE36023}">
      <dsp:nvSpPr>
        <dsp:cNvPr id="0" name=""/>
        <dsp:cNvSpPr/>
      </dsp:nvSpPr>
      <dsp:spPr>
        <a:xfrm rot="5400000">
          <a:off x="3552569" y="-1012718"/>
          <a:ext cx="1691220" cy="4139463"/>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ru-RU" sz="1300" b="0" i="0" kern="1200" dirty="0" smtClean="0"/>
            <a:t>Список IT-профессий очень велик, их на данный момент десятки. Это программисты и </a:t>
          </a:r>
          <a:r>
            <a:rPr lang="ru-RU" sz="1300" b="0" i="0" kern="1200" dirty="0" err="1" smtClean="0"/>
            <a:t>тестировщики</a:t>
          </a:r>
          <a:r>
            <a:rPr lang="ru-RU" sz="1300" b="0" i="0" kern="1200" dirty="0" smtClean="0"/>
            <a:t>, системные аналитики и веб-дизайнеры, архитекторы баз данных и гейм-девелоперы. Сориентироваться в данном перечне неподготовленному человеку достаточно сложно, но мы попробуем разложить все по полочкам.</a:t>
          </a:r>
          <a:endParaRPr lang="ru-RU" sz="1300" kern="1200" dirty="0"/>
        </a:p>
      </dsp:txBody>
      <dsp:txXfrm rot="-5400000">
        <a:off x="2328448" y="293962"/>
        <a:ext cx="4056904" cy="1526102"/>
      </dsp:txXfrm>
    </dsp:sp>
    <dsp:sp modelId="{D8FB340E-06E7-4766-A330-6EAF355E1582}">
      <dsp:nvSpPr>
        <dsp:cNvPr id="0" name=""/>
        <dsp:cNvSpPr/>
      </dsp:nvSpPr>
      <dsp:spPr>
        <a:xfrm>
          <a:off x="0" y="0"/>
          <a:ext cx="2328447" cy="2114026"/>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ru-RU" sz="2600" b="0" i="0" kern="1200" dirty="0" smtClean="0"/>
            <a:t>На что обратить внимание?</a:t>
          </a:r>
          <a:endParaRPr lang="ru-RU" sz="2600" kern="1200" dirty="0"/>
        </a:p>
      </dsp:txBody>
      <dsp:txXfrm>
        <a:off x="103198" y="103198"/>
        <a:ext cx="2122051" cy="1907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55C73-087F-4CA8-940B-9DDCA9FE9A9D}">
      <dsp:nvSpPr>
        <dsp:cNvPr id="0" name=""/>
        <dsp:cNvSpPr/>
      </dsp:nvSpPr>
      <dsp:spPr>
        <a:xfrm>
          <a:off x="0" y="0"/>
          <a:ext cx="6224631" cy="2625480"/>
        </a:xfrm>
        <a:prstGeom prst="roundRect">
          <a:avLst/>
        </a:prstGeom>
        <a:gradFill rotWithShape="1">
          <a:gsLst>
            <a:gs pos="0">
              <a:schemeClr val="accent1">
                <a:tint val="98000"/>
                <a:lumMod val="114000"/>
              </a:schemeClr>
            </a:gs>
            <a:gs pos="100000">
              <a:schemeClr val="accent1">
                <a:shade val="90000"/>
                <a:lumMod val="84000"/>
              </a:schemeClr>
            </a:gs>
          </a:gsLst>
          <a:lin ang="5400000" scaled="0"/>
        </a:gradFill>
        <a:ln w="9525" cap="rnd" cmpd="sng" algn="ctr">
          <a:solidFill>
            <a:schemeClr val="accent1"/>
          </a:solidFill>
          <a:prstDash val="solid"/>
        </a:ln>
        <a:effectLst>
          <a:outerShdw blurRad="38100" dist="25400" dir="5400000" rotWithShape="0">
            <a:srgbClr val="000000">
              <a:alpha val="4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ru-RU" sz="2200" kern="1200" dirty="0" smtClean="0"/>
            <a:t>IT-профессии сегодня востребованы как никогда. Цифровые технологии постоянно развиваются, в связи с чем не только растет спрос на экспертов в данной области, но и регулярно появляются новые, ранее не существовавшие специальности.</a:t>
          </a:r>
          <a:endParaRPr lang="ru-RU" sz="2200" kern="1200" dirty="0"/>
        </a:p>
      </dsp:txBody>
      <dsp:txXfrm>
        <a:off x="128165" y="128165"/>
        <a:ext cx="5968301" cy="23691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84E77-950C-48EB-8F6E-4347D7E9406D}">
      <dsp:nvSpPr>
        <dsp:cNvPr id="0" name=""/>
        <dsp:cNvSpPr/>
      </dsp:nvSpPr>
      <dsp:spPr>
        <a:xfrm>
          <a:off x="49970" y="973"/>
          <a:ext cx="3212131" cy="1927279"/>
        </a:xfrm>
        <a:prstGeom prst="rect">
          <a:avLst/>
        </a:prstGeom>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ru-RU" sz="2000" kern="1200" dirty="0" smtClean="0"/>
            <a:t>1.</a:t>
          </a:r>
          <a:r>
            <a:rPr lang="ru-RU" sz="2000" b="1" kern="1200" dirty="0" smtClean="0"/>
            <a:t> Разработчики и </a:t>
          </a:r>
          <a:r>
            <a:rPr lang="ru-RU" sz="2000" b="1" kern="1200" dirty="0" err="1" smtClean="0"/>
            <a:t>тестировщики</a:t>
          </a:r>
          <a:r>
            <a:rPr lang="ru-RU" sz="2000" b="1" kern="1200" dirty="0" smtClean="0"/>
            <a:t>, проектировщики и дизайнеры.</a:t>
          </a:r>
          <a:endParaRPr lang="ru-RU" sz="2000" kern="1200" dirty="0"/>
        </a:p>
      </dsp:txBody>
      <dsp:txXfrm>
        <a:off x="49970" y="973"/>
        <a:ext cx="3212131" cy="1927279"/>
      </dsp:txXfrm>
    </dsp:sp>
    <dsp:sp modelId="{B6FDE7CF-C706-48D1-B86C-72A91D7A5E98}">
      <dsp:nvSpPr>
        <dsp:cNvPr id="0" name=""/>
        <dsp:cNvSpPr/>
      </dsp:nvSpPr>
      <dsp:spPr>
        <a:xfrm>
          <a:off x="3583315" y="973"/>
          <a:ext cx="3212131" cy="1927279"/>
        </a:xfrm>
        <a:prstGeom prst="rect">
          <a:avLst/>
        </a:prstGeom>
        <a:gradFill rotWithShape="1">
          <a:gsLst>
            <a:gs pos="0">
              <a:schemeClr val="accent1">
                <a:tint val="98000"/>
                <a:lumMod val="114000"/>
              </a:schemeClr>
            </a:gs>
            <a:gs pos="100000">
              <a:schemeClr val="accent1">
                <a:shade val="90000"/>
                <a:lumMod val="84000"/>
              </a:schemeClr>
            </a:gs>
          </a:gsLst>
          <a:lin ang="5400000" scaled="0"/>
        </a:gradFill>
        <a:ln w="9525" cap="rnd" cmpd="sng" algn="ctr">
          <a:solidFill>
            <a:schemeClr val="accent1"/>
          </a:solidFill>
          <a:prstDash val="solid"/>
        </a:ln>
        <a:effectLst>
          <a:outerShdw blurRad="38100" dist="25400" dir="5400000" rotWithShape="0">
            <a:srgbClr val="000000">
              <a:alpha val="4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ru-RU" sz="2000" kern="1200" dirty="0" smtClean="0"/>
            <a:t>2. </a:t>
          </a:r>
          <a:r>
            <a:rPr lang="ru-RU" sz="2000" b="1" kern="1200" dirty="0" smtClean="0"/>
            <a:t>Системные администраторы, разработчики высокого уровня и прочие IT-инженеры.</a:t>
          </a:r>
          <a:endParaRPr lang="ru-RU" sz="2000" kern="1200" dirty="0"/>
        </a:p>
      </dsp:txBody>
      <dsp:txXfrm>
        <a:off x="3583315" y="973"/>
        <a:ext cx="3212131" cy="1927279"/>
      </dsp:txXfrm>
    </dsp:sp>
    <dsp:sp modelId="{003F346B-D1E0-4E4E-8407-DB7665D88076}">
      <dsp:nvSpPr>
        <dsp:cNvPr id="0" name=""/>
        <dsp:cNvSpPr/>
      </dsp:nvSpPr>
      <dsp:spPr>
        <a:xfrm>
          <a:off x="49970" y="2249465"/>
          <a:ext cx="3212131" cy="1927279"/>
        </a:xfrm>
        <a:prstGeom prst="rect">
          <a:avLst/>
        </a:prstGeom>
        <a:gradFill rotWithShape="1">
          <a:gsLst>
            <a:gs pos="0">
              <a:schemeClr val="accent1">
                <a:tint val="98000"/>
                <a:lumMod val="114000"/>
              </a:schemeClr>
            </a:gs>
            <a:gs pos="100000">
              <a:schemeClr val="accent1">
                <a:shade val="90000"/>
                <a:lumMod val="84000"/>
              </a:schemeClr>
            </a:gs>
          </a:gsLst>
          <a:lin ang="5400000" scaled="0"/>
        </a:gradFill>
        <a:ln w="9525" cap="rnd" cmpd="sng" algn="ctr">
          <a:solidFill>
            <a:schemeClr val="accent1"/>
          </a:solidFill>
          <a:prstDash val="solid"/>
        </a:ln>
        <a:effectLst>
          <a:outerShdw blurRad="38100" dist="25400" dir="5400000" rotWithShape="0">
            <a:srgbClr val="000000">
              <a:alpha val="4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ru-RU" sz="2000" kern="1200" dirty="0" smtClean="0"/>
            <a:t>3. </a:t>
          </a:r>
          <a:r>
            <a:rPr lang="ru-RU" sz="2000" b="1" kern="1200" dirty="0" err="1" smtClean="0"/>
            <a:t>Project</a:t>
          </a:r>
          <a:r>
            <a:rPr lang="ru-RU" sz="2000" b="1" kern="1200" dirty="0" smtClean="0"/>
            <a:t>-менеджеры, </a:t>
          </a:r>
          <a:r>
            <a:rPr lang="ru-RU" sz="2000" b="1" kern="1200" dirty="0" err="1" smtClean="0"/>
            <a:t>product</a:t>
          </a:r>
          <a:r>
            <a:rPr lang="ru-RU" sz="2000" b="1" kern="1200" dirty="0" smtClean="0"/>
            <a:t>-менеджеры занимают руководящие позиции</a:t>
          </a:r>
          <a:r>
            <a:rPr lang="ru-RU" sz="2000" kern="1200" dirty="0" smtClean="0"/>
            <a:t>.</a:t>
          </a:r>
          <a:endParaRPr lang="ru-RU" sz="2000" kern="1200" dirty="0"/>
        </a:p>
      </dsp:txBody>
      <dsp:txXfrm>
        <a:off x="49970" y="2249465"/>
        <a:ext cx="3212131" cy="1927279"/>
      </dsp:txXfrm>
    </dsp:sp>
    <dsp:sp modelId="{405B462A-C076-48C8-96BB-412B8B81EFB8}">
      <dsp:nvSpPr>
        <dsp:cNvPr id="0" name=""/>
        <dsp:cNvSpPr/>
      </dsp:nvSpPr>
      <dsp:spPr>
        <a:xfrm>
          <a:off x="3583315" y="2249465"/>
          <a:ext cx="3212131" cy="1927279"/>
        </a:xfrm>
        <a:prstGeom prst="rect">
          <a:avLst/>
        </a:prstGeom>
        <a:gradFill rotWithShape="1">
          <a:gsLst>
            <a:gs pos="0">
              <a:schemeClr val="accent1">
                <a:tint val="98000"/>
                <a:lumMod val="114000"/>
              </a:schemeClr>
            </a:gs>
            <a:gs pos="100000">
              <a:schemeClr val="accent1">
                <a:shade val="90000"/>
                <a:lumMod val="84000"/>
              </a:schemeClr>
            </a:gs>
          </a:gsLst>
          <a:lin ang="5400000" scaled="0"/>
        </a:gradFill>
        <a:ln w="9525" cap="rnd" cmpd="sng" algn="ctr">
          <a:solidFill>
            <a:schemeClr val="accent1"/>
          </a:solidFill>
          <a:prstDash val="solid"/>
        </a:ln>
        <a:effectLst>
          <a:outerShdw blurRad="38100" dist="25400" dir="5400000" rotWithShape="0">
            <a:srgbClr val="000000">
              <a:alpha val="4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ru-RU" sz="2000" kern="1200" dirty="0" smtClean="0"/>
            <a:t>4. </a:t>
          </a:r>
          <a:r>
            <a:rPr lang="ru-RU" sz="2000" b="1" kern="1200" dirty="0" smtClean="0"/>
            <a:t>SEO-специалисты, SMM-менеджеры и другие профессионалы, занятые в сфере интернет-маркетинга</a:t>
          </a:r>
          <a:r>
            <a:rPr lang="ru-RU" sz="2000" kern="1200" dirty="0" smtClean="0"/>
            <a:t>.</a:t>
          </a:r>
          <a:endParaRPr lang="ru-RU" sz="2000" kern="1200" dirty="0"/>
        </a:p>
      </dsp:txBody>
      <dsp:txXfrm>
        <a:off x="3583315" y="2249465"/>
        <a:ext cx="3212131" cy="1927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E367C-6D74-4B8A-A349-C0F10017B0A9}">
      <dsp:nvSpPr>
        <dsp:cNvPr id="0" name=""/>
        <dsp:cNvSpPr/>
      </dsp:nvSpPr>
      <dsp:spPr>
        <a:xfrm>
          <a:off x="0" y="1960"/>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b="1" u="sng" kern="1200" dirty="0" smtClean="0"/>
            <a:t>В список основных полномочий входит:</a:t>
          </a:r>
          <a:endParaRPr lang="ru-RU" sz="1600" b="1" u="sng" kern="1200" dirty="0"/>
        </a:p>
      </dsp:txBody>
      <dsp:txXfrm>
        <a:off x="20303" y="22263"/>
        <a:ext cx="7341706" cy="375304"/>
      </dsp:txXfrm>
    </dsp:sp>
    <dsp:sp modelId="{82DD97DA-D412-4C6D-9E9E-3BD44A93BDE8}">
      <dsp:nvSpPr>
        <dsp:cNvPr id="0" name=""/>
        <dsp:cNvSpPr/>
      </dsp:nvSpPr>
      <dsp:spPr>
        <a:xfrm>
          <a:off x="0" y="427236"/>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предварительный анализ потребностей компании или клиента;</a:t>
          </a:r>
          <a:endParaRPr lang="ru-RU" sz="1600" kern="1200"/>
        </a:p>
      </dsp:txBody>
      <dsp:txXfrm>
        <a:off x="20303" y="447539"/>
        <a:ext cx="7341706" cy="375304"/>
      </dsp:txXfrm>
    </dsp:sp>
    <dsp:sp modelId="{B80E8304-753E-4768-BFCA-443DDFC2E018}">
      <dsp:nvSpPr>
        <dsp:cNvPr id="0" name=""/>
        <dsp:cNvSpPr/>
      </dsp:nvSpPr>
      <dsp:spPr>
        <a:xfrm>
          <a:off x="0" y="852512"/>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выбор оптимально подходящих инструментов для работы;</a:t>
          </a:r>
          <a:endParaRPr lang="ru-RU" sz="1600" kern="1200"/>
        </a:p>
      </dsp:txBody>
      <dsp:txXfrm>
        <a:off x="20303" y="872815"/>
        <a:ext cx="7341706" cy="375304"/>
      </dsp:txXfrm>
    </dsp:sp>
    <dsp:sp modelId="{ED08C882-80A5-41D5-B7A8-E2E5927066AB}">
      <dsp:nvSpPr>
        <dsp:cNvPr id="0" name=""/>
        <dsp:cNvSpPr/>
      </dsp:nvSpPr>
      <dsp:spPr>
        <a:xfrm>
          <a:off x="0" y="1277788"/>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dirty="0" smtClean="0"/>
            <a:t>разработка</a:t>
          </a:r>
          <a:r>
            <a:rPr lang="ru-RU" sz="1600" b="1" kern="1200" dirty="0" smtClean="0"/>
            <a:t> БД</a:t>
          </a:r>
          <a:r>
            <a:rPr lang="ru-RU" sz="1000" kern="1200" dirty="0" smtClean="0"/>
            <a:t>;</a:t>
          </a:r>
          <a:endParaRPr lang="ru-RU" sz="1000" kern="1200" dirty="0"/>
        </a:p>
      </dsp:txBody>
      <dsp:txXfrm>
        <a:off x="20303" y="1298091"/>
        <a:ext cx="7341706" cy="375304"/>
      </dsp:txXfrm>
    </dsp:sp>
    <dsp:sp modelId="{CD8501F1-E64F-43D5-8781-AEA62B59D999}">
      <dsp:nvSpPr>
        <dsp:cNvPr id="0" name=""/>
        <dsp:cNvSpPr/>
      </dsp:nvSpPr>
      <dsp:spPr>
        <a:xfrm>
          <a:off x="0" y="1703065"/>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dirty="0" smtClean="0"/>
            <a:t>последующее обеспечение эффективной работы базы данных;</a:t>
          </a:r>
          <a:endParaRPr lang="ru-RU" sz="1600" kern="1200" dirty="0"/>
        </a:p>
      </dsp:txBody>
      <dsp:txXfrm>
        <a:off x="20303" y="1723368"/>
        <a:ext cx="7341706" cy="375304"/>
      </dsp:txXfrm>
    </dsp:sp>
    <dsp:sp modelId="{C5F6C3AF-8616-4717-9F41-9D4C3ED36967}">
      <dsp:nvSpPr>
        <dsp:cNvPr id="0" name=""/>
        <dsp:cNvSpPr/>
      </dsp:nvSpPr>
      <dsp:spPr>
        <a:xfrm>
          <a:off x="0" y="2128341"/>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обслуживание и модернизация БД;</a:t>
          </a:r>
          <a:endParaRPr lang="ru-RU" sz="1600" kern="1200"/>
        </a:p>
      </dsp:txBody>
      <dsp:txXfrm>
        <a:off x="20303" y="2148644"/>
        <a:ext cx="7341706" cy="375304"/>
      </dsp:txXfrm>
    </dsp:sp>
    <dsp:sp modelId="{3ED027C8-BF1A-4153-969D-7D3B053A7871}">
      <dsp:nvSpPr>
        <dsp:cNvPr id="0" name=""/>
        <dsp:cNvSpPr/>
      </dsp:nvSpPr>
      <dsp:spPr>
        <a:xfrm>
          <a:off x="0" y="2553617"/>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обеспечение информационной безопасности;</a:t>
          </a:r>
          <a:endParaRPr lang="ru-RU" sz="1600" kern="1200"/>
        </a:p>
      </dsp:txBody>
      <dsp:txXfrm>
        <a:off x="20303" y="2573920"/>
        <a:ext cx="7341706" cy="375304"/>
      </dsp:txXfrm>
    </dsp:sp>
    <dsp:sp modelId="{33A666C1-E6F7-49A4-AB34-44A64B66C355}">
      <dsp:nvSpPr>
        <dsp:cNvPr id="0" name=""/>
        <dsp:cNvSpPr/>
      </dsp:nvSpPr>
      <dsp:spPr>
        <a:xfrm>
          <a:off x="0" y="2978893"/>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выявление и устранение ошибок, работа с комментариями пользователей базы данных;</a:t>
          </a:r>
          <a:endParaRPr lang="ru-RU" sz="1600" kern="1200"/>
        </a:p>
      </dsp:txBody>
      <dsp:txXfrm>
        <a:off x="20303" y="2999196"/>
        <a:ext cx="7341706" cy="375304"/>
      </dsp:txXfrm>
    </dsp:sp>
    <dsp:sp modelId="{459325C2-BA04-4D41-9923-A3DD1DB0DF1A}">
      <dsp:nvSpPr>
        <dsp:cNvPr id="0" name=""/>
        <dsp:cNvSpPr/>
      </dsp:nvSpPr>
      <dsp:spPr>
        <a:xfrm>
          <a:off x="0" y="3404169"/>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проведение анализа работы созданной БД;</a:t>
          </a:r>
          <a:endParaRPr lang="ru-RU" sz="1600" kern="1200"/>
        </a:p>
      </dsp:txBody>
      <dsp:txXfrm>
        <a:off x="20303" y="3424472"/>
        <a:ext cx="7341706" cy="375304"/>
      </dsp:txXfrm>
    </dsp:sp>
    <dsp:sp modelId="{BA72067F-CDD5-4423-B9DE-A0A3C9F3DE37}">
      <dsp:nvSpPr>
        <dsp:cNvPr id="0" name=""/>
        <dsp:cNvSpPr/>
      </dsp:nvSpPr>
      <dsp:spPr>
        <a:xfrm>
          <a:off x="0" y="3829446"/>
          <a:ext cx="7382312" cy="41591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ru-RU" sz="1600" kern="1200" smtClean="0"/>
            <a:t>работа в команде с системными администраторами, программистами и архитекторами баз данных.</a:t>
          </a:r>
          <a:endParaRPr lang="ru-RU" sz="1600" kern="1200"/>
        </a:p>
      </dsp:txBody>
      <dsp:txXfrm>
        <a:off x="20303" y="3849749"/>
        <a:ext cx="7341706" cy="3753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F5507-38B3-40EC-B51B-AEFD54A0D384}">
      <dsp:nvSpPr>
        <dsp:cNvPr id="0" name=""/>
        <dsp:cNvSpPr/>
      </dsp:nvSpPr>
      <dsp:spPr>
        <a:xfrm>
          <a:off x="0" y="890"/>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69EF1-0805-4486-8AFB-46ACE148E70C}">
      <dsp:nvSpPr>
        <dsp:cNvPr id="0" name=""/>
        <dsp:cNvSpPr/>
      </dsp:nvSpPr>
      <dsp:spPr>
        <a:xfrm>
          <a:off x="0" y="890"/>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b="1" kern="1200" dirty="0" smtClean="0"/>
            <a:t>Архитектор VR </a:t>
          </a:r>
          <a:endParaRPr lang="ru-RU" sz="1100" kern="1200" dirty="0"/>
        </a:p>
      </dsp:txBody>
      <dsp:txXfrm>
        <a:off x="0" y="890"/>
        <a:ext cx="5829149" cy="729252"/>
      </dsp:txXfrm>
    </dsp:sp>
    <dsp:sp modelId="{6F8985A1-9DD3-4954-8391-4AAA2FF6B9E0}">
      <dsp:nvSpPr>
        <dsp:cNvPr id="0" name=""/>
        <dsp:cNvSpPr/>
      </dsp:nvSpPr>
      <dsp:spPr>
        <a:xfrm>
          <a:off x="0" y="730142"/>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7CFECD-5F87-41B8-B27C-F022C9FDCE73}">
      <dsp:nvSpPr>
        <dsp:cNvPr id="0" name=""/>
        <dsp:cNvSpPr/>
      </dsp:nvSpPr>
      <dsp:spPr>
        <a:xfrm>
          <a:off x="0" y="730142"/>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kern="1200" dirty="0" smtClean="0"/>
            <a:t>Профессионал, благодаря которому пользователь воспринимает виртуальную реальность как полный аналог действительности.</a:t>
          </a:r>
          <a:endParaRPr lang="ru-RU" sz="1100" kern="1200" dirty="0"/>
        </a:p>
      </dsp:txBody>
      <dsp:txXfrm>
        <a:off x="0" y="730142"/>
        <a:ext cx="5829149" cy="729252"/>
      </dsp:txXfrm>
    </dsp:sp>
    <dsp:sp modelId="{39527FCE-CB40-4F29-A0B9-1D2B5C73B521}">
      <dsp:nvSpPr>
        <dsp:cNvPr id="0" name=""/>
        <dsp:cNvSpPr/>
      </dsp:nvSpPr>
      <dsp:spPr>
        <a:xfrm>
          <a:off x="0" y="1459395"/>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EEBBA-FB8B-4C6F-8B48-8911DF3C1415}">
      <dsp:nvSpPr>
        <dsp:cNvPr id="0" name=""/>
        <dsp:cNvSpPr/>
      </dsp:nvSpPr>
      <dsp:spPr>
        <a:xfrm>
          <a:off x="0" y="1459395"/>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b="1" kern="1200" dirty="0" smtClean="0"/>
            <a:t>Сценарист компьютерных игр</a:t>
          </a:r>
          <a:endParaRPr lang="ru-RU" sz="1100" kern="1200" dirty="0"/>
        </a:p>
      </dsp:txBody>
      <dsp:txXfrm>
        <a:off x="0" y="1459395"/>
        <a:ext cx="5829149" cy="729252"/>
      </dsp:txXfrm>
    </dsp:sp>
    <dsp:sp modelId="{3681258D-BA31-442A-AF44-733156F718B4}">
      <dsp:nvSpPr>
        <dsp:cNvPr id="0" name=""/>
        <dsp:cNvSpPr/>
      </dsp:nvSpPr>
      <dsp:spPr>
        <a:xfrm>
          <a:off x="0" y="2188647"/>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B0EB33-4A01-4693-972F-6F499BD29446}">
      <dsp:nvSpPr>
        <dsp:cNvPr id="0" name=""/>
        <dsp:cNvSpPr/>
      </dsp:nvSpPr>
      <dsp:spPr>
        <a:xfrm>
          <a:off x="0" y="2188647"/>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kern="1200" smtClean="0"/>
            <a:t>Создание сюжета игры, истории и характера персонажей, описание происходящих событий – все это сфера ответственности сценариста. Он же прописывает диалоги между героями.</a:t>
          </a:r>
          <a:endParaRPr lang="ru-RU" sz="1100" kern="1200"/>
        </a:p>
      </dsp:txBody>
      <dsp:txXfrm>
        <a:off x="0" y="2188647"/>
        <a:ext cx="5829149" cy="729252"/>
      </dsp:txXfrm>
    </dsp:sp>
    <dsp:sp modelId="{048E9ADF-A8FB-4BB9-9D53-775F7872159E}">
      <dsp:nvSpPr>
        <dsp:cNvPr id="0" name=""/>
        <dsp:cNvSpPr/>
      </dsp:nvSpPr>
      <dsp:spPr>
        <a:xfrm>
          <a:off x="0" y="2917900"/>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A427C-EB09-40F5-A150-0CA2562C13B6}">
      <dsp:nvSpPr>
        <dsp:cNvPr id="0" name=""/>
        <dsp:cNvSpPr/>
      </dsp:nvSpPr>
      <dsp:spPr>
        <a:xfrm>
          <a:off x="0" y="2917900"/>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b="1" kern="1200" smtClean="0"/>
            <a:t>Game-дизайнер</a:t>
          </a:r>
          <a:endParaRPr lang="ru-RU" sz="1100" kern="1200"/>
        </a:p>
      </dsp:txBody>
      <dsp:txXfrm>
        <a:off x="0" y="2917900"/>
        <a:ext cx="5829149" cy="729252"/>
      </dsp:txXfrm>
    </dsp:sp>
    <dsp:sp modelId="{048FA45A-9E9E-45F0-9C43-E8738A035422}">
      <dsp:nvSpPr>
        <dsp:cNvPr id="0" name=""/>
        <dsp:cNvSpPr/>
      </dsp:nvSpPr>
      <dsp:spPr>
        <a:xfrm>
          <a:off x="0" y="3647152"/>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5B15D-243B-46A5-9109-118E55DB398C}">
      <dsp:nvSpPr>
        <dsp:cNvPr id="0" name=""/>
        <dsp:cNvSpPr/>
      </dsp:nvSpPr>
      <dsp:spPr>
        <a:xfrm>
          <a:off x="0" y="3647152"/>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kern="1200" smtClean="0"/>
            <a:t>Занимается визуальным воплощением сценария: определяет, как будут выглядеть игровые локации и персонажи, насколько удобным будет интерфейс. От фантазии дизайнера зависит, какую картинку будут видеть геймеры.</a:t>
          </a:r>
          <a:endParaRPr lang="ru-RU" sz="1100" kern="1200"/>
        </a:p>
      </dsp:txBody>
      <dsp:txXfrm>
        <a:off x="0" y="3647152"/>
        <a:ext cx="5829149" cy="729252"/>
      </dsp:txXfrm>
    </dsp:sp>
    <dsp:sp modelId="{A853FAD2-1F99-496F-897C-480A90529A8B}">
      <dsp:nvSpPr>
        <dsp:cNvPr id="0" name=""/>
        <dsp:cNvSpPr/>
      </dsp:nvSpPr>
      <dsp:spPr>
        <a:xfrm>
          <a:off x="0" y="4376404"/>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3A2950-A75E-4BD6-8B79-3318AA0EAF14}">
      <dsp:nvSpPr>
        <dsp:cNvPr id="0" name=""/>
        <dsp:cNvSpPr/>
      </dsp:nvSpPr>
      <dsp:spPr>
        <a:xfrm>
          <a:off x="0" y="4376404"/>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b="1" kern="1200" smtClean="0"/>
            <a:t>3D-аниматор</a:t>
          </a:r>
          <a:endParaRPr lang="ru-RU" sz="1100" kern="1200"/>
        </a:p>
      </dsp:txBody>
      <dsp:txXfrm>
        <a:off x="0" y="4376404"/>
        <a:ext cx="5829149" cy="729252"/>
      </dsp:txXfrm>
    </dsp:sp>
    <dsp:sp modelId="{DC914D58-DC4C-45F6-9611-063B91F7ED2E}">
      <dsp:nvSpPr>
        <dsp:cNvPr id="0" name=""/>
        <dsp:cNvSpPr/>
      </dsp:nvSpPr>
      <dsp:spPr>
        <a:xfrm>
          <a:off x="0" y="5105657"/>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878156-1264-4E9C-AF60-67DB05DC77E4}">
      <dsp:nvSpPr>
        <dsp:cNvPr id="0" name=""/>
        <dsp:cNvSpPr/>
      </dsp:nvSpPr>
      <dsp:spPr>
        <a:xfrm>
          <a:off x="0" y="5105657"/>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ru-RU" sz="1100" kern="1200" dirty="0" smtClean="0"/>
            <a:t>Специалист, заставляющий персонажи и предметы в игре двигаться. Отвечает за реалистичность перемещения объемных героев и транспортных средств.</a:t>
          </a:r>
          <a:endParaRPr lang="ru-RU" sz="1100" kern="1200" dirty="0"/>
        </a:p>
      </dsp:txBody>
      <dsp:txXfrm>
        <a:off x="0" y="5105657"/>
        <a:ext cx="5829149" cy="729252"/>
      </dsp:txXfrm>
    </dsp:sp>
    <dsp:sp modelId="{4A247E3F-1B69-4C2E-83D1-62B89C491530}">
      <dsp:nvSpPr>
        <dsp:cNvPr id="0" name=""/>
        <dsp:cNvSpPr/>
      </dsp:nvSpPr>
      <dsp:spPr>
        <a:xfrm>
          <a:off x="0" y="5834909"/>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BE194D-CE2C-4D34-A9B0-2147D4E79815}">
      <dsp:nvSpPr>
        <dsp:cNvPr id="0" name=""/>
        <dsp:cNvSpPr/>
      </dsp:nvSpPr>
      <dsp:spPr>
        <a:xfrm>
          <a:off x="0" y="5834909"/>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endParaRPr lang="ru-RU" sz="1100" kern="1200" dirty="0"/>
        </a:p>
      </dsp:txBody>
      <dsp:txXfrm>
        <a:off x="0" y="5834909"/>
        <a:ext cx="5829149" cy="729252"/>
      </dsp:txXfrm>
    </dsp:sp>
    <dsp:sp modelId="{954C4853-3946-4B58-8659-7215800C549B}">
      <dsp:nvSpPr>
        <dsp:cNvPr id="0" name=""/>
        <dsp:cNvSpPr/>
      </dsp:nvSpPr>
      <dsp:spPr>
        <a:xfrm>
          <a:off x="0" y="6564162"/>
          <a:ext cx="582914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C02EDE-C4C2-4B5A-A616-9E98CF4372DD}">
      <dsp:nvSpPr>
        <dsp:cNvPr id="0" name=""/>
        <dsp:cNvSpPr/>
      </dsp:nvSpPr>
      <dsp:spPr>
        <a:xfrm>
          <a:off x="0" y="6564162"/>
          <a:ext cx="5829149" cy="7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endParaRPr lang="ru-RU" sz="1100" kern="1200" dirty="0"/>
        </a:p>
      </dsp:txBody>
      <dsp:txXfrm>
        <a:off x="0" y="6564162"/>
        <a:ext cx="5829149" cy="7292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AF84E-4CDF-44E8-A905-5AD2D39C4EB3}">
      <dsp:nvSpPr>
        <dsp:cNvPr id="0" name=""/>
        <dsp:cNvSpPr/>
      </dsp:nvSpPr>
      <dsp:spPr>
        <a:xfrm>
          <a:off x="0" y="298791"/>
          <a:ext cx="10334769" cy="14726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2093" tIns="354076" rIns="802093" bIns="120904" numCol="1" spcCol="1270" anchor="t" anchorCtr="0">
          <a:noAutofit/>
        </a:bodyPr>
        <a:lstStyle/>
        <a:p>
          <a:pPr marL="171450" lvl="1" indent="-171450" algn="l" defTabSz="755650">
            <a:lnSpc>
              <a:spcPct val="90000"/>
            </a:lnSpc>
            <a:spcBef>
              <a:spcPct val="0"/>
            </a:spcBef>
            <a:spcAft>
              <a:spcPct val="15000"/>
            </a:spcAft>
            <a:buChar char="••"/>
          </a:pPr>
          <a:endParaRPr lang="ru-RU" sz="1700" kern="1200" dirty="0"/>
        </a:p>
        <a:p>
          <a:pPr marL="171450" lvl="1" indent="-171450" algn="l" defTabSz="755650">
            <a:lnSpc>
              <a:spcPct val="90000"/>
            </a:lnSpc>
            <a:spcBef>
              <a:spcPct val="0"/>
            </a:spcBef>
            <a:spcAft>
              <a:spcPct val="15000"/>
            </a:spcAft>
            <a:buChar char="••"/>
          </a:pPr>
          <a:r>
            <a:rPr lang="ru-RU" sz="1700" b="0" i="0" kern="1200" smtClean="0"/>
            <a:t>В зону ответственности представителя этой востребованной профессии входит защита системы от посягательства хакеров, а также быстрое устранение последствий взлома, если он все-таки произошел.</a:t>
          </a:r>
          <a:endParaRPr lang="ru-RU" sz="1700" kern="1200"/>
        </a:p>
      </dsp:txBody>
      <dsp:txXfrm>
        <a:off x="0" y="298791"/>
        <a:ext cx="10334769" cy="1472625"/>
      </dsp:txXfrm>
    </dsp:sp>
    <dsp:sp modelId="{23A125E8-14C2-4DB2-95E7-E430C010B04D}">
      <dsp:nvSpPr>
        <dsp:cNvPr id="0" name=""/>
        <dsp:cNvSpPr/>
      </dsp:nvSpPr>
      <dsp:spPr>
        <a:xfrm>
          <a:off x="516738" y="47871"/>
          <a:ext cx="7234338" cy="501840"/>
        </a:xfrm>
        <a:prstGeom prst="roundRect">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3441" tIns="0" rIns="273441" bIns="0" numCol="1" spcCol="1270" anchor="ctr" anchorCtr="0">
          <a:noAutofit/>
        </a:bodyPr>
        <a:lstStyle/>
        <a:p>
          <a:pPr lvl="0" algn="l" defTabSz="755650" rtl="0">
            <a:lnSpc>
              <a:spcPct val="90000"/>
            </a:lnSpc>
            <a:spcBef>
              <a:spcPct val="0"/>
            </a:spcBef>
            <a:spcAft>
              <a:spcPct val="35000"/>
            </a:spcAft>
          </a:pPr>
          <a:r>
            <a:rPr lang="ru-RU" sz="1700" b="1" i="0" kern="1200" dirty="0" smtClean="0"/>
            <a:t>Специалист по </a:t>
          </a:r>
          <a:r>
            <a:rPr lang="ru-RU" sz="1700" b="1" i="0" kern="1200" dirty="0" err="1" smtClean="0"/>
            <a:t>кибербезопасности</a:t>
          </a:r>
          <a:r>
            <a:rPr lang="en-US" sz="1700" b="1" i="0" kern="1200" dirty="0" smtClean="0"/>
            <a:t>  </a:t>
          </a:r>
          <a:endParaRPr lang="ru-RU" sz="1700" kern="1200" dirty="0"/>
        </a:p>
      </dsp:txBody>
      <dsp:txXfrm>
        <a:off x="541236" y="72369"/>
        <a:ext cx="7185342" cy="452844"/>
      </dsp:txXfrm>
    </dsp:sp>
    <dsp:sp modelId="{8593C07F-AA01-45CD-BFA5-C2FBB4A1D55B}">
      <dsp:nvSpPr>
        <dsp:cNvPr id="0" name=""/>
        <dsp:cNvSpPr/>
      </dsp:nvSpPr>
      <dsp:spPr>
        <a:xfrm>
          <a:off x="0" y="2114136"/>
          <a:ext cx="10334769" cy="1686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2093" tIns="354076" rIns="802093" bIns="120904" numCol="1" spcCol="1270" anchor="t" anchorCtr="0">
          <a:noAutofit/>
        </a:bodyPr>
        <a:lstStyle/>
        <a:p>
          <a:pPr marL="171450" lvl="1" indent="-171450" algn="l" defTabSz="755650">
            <a:lnSpc>
              <a:spcPct val="90000"/>
            </a:lnSpc>
            <a:spcBef>
              <a:spcPct val="0"/>
            </a:spcBef>
            <a:spcAft>
              <a:spcPct val="15000"/>
            </a:spcAft>
            <a:buChar char="••"/>
          </a:pPr>
          <a:r>
            <a:rPr lang="ru-RU" sz="1700" b="0" i="0" kern="1200" smtClean="0"/>
            <a:t>Создает систему для управления ресурсами компании, внедряет ее и вносит коррективы в соответствии со спецификой и масштабами бизнеса. Задача ERP-программиста – обеспечить правильное функционирование системы, автоматизацию процесса взаимодействия между сотрудниками предприятия.</a:t>
          </a:r>
          <a:endParaRPr lang="ru-RU" sz="1700" kern="1200"/>
        </a:p>
      </dsp:txBody>
      <dsp:txXfrm>
        <a:off x="0" y="2114136"/>
        <a:ext cx="10334769" cy="1686825"/>
      </dsp:txXfrm>
    </dsp:sp>
    <dsp:sp modelId="{AE1CED25-BEB4-49C8-9663-D35E89487947}">
      <dsp:nvSpPr>
        <dsp:cNvPr id="0" name=""/>
        <dsp:cNvSpPr/>
      </dsp:nvSpPr>
      <dsp:spPr>
        <a:xfrm>
          <a:off x="516738" y="1863216"/>
          <a:ext cx="7234338" cy="501840"/>
        </a:xfrm>
        <a:prstGeom prst="roundRect">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3441" tIns="0" rIns="273441" bIns="0" numCol="1" spcCol="1270" anchor="ctr" anchorCtr="0">
          <a:noAutofit/>
        </a:bodyPr>
        <a:lstStyle/>
        <a:p>
          <a:pPr lvl="0" algn="l" defTabSz="755650" rtl="0">
            <a:lnSpc>
              <a:spcPct val="90000"/>
            </a:lnSpc>
            <a:spcBef>
              <a:spcPct val="0"/>
            </a:spcBef>
            <a:spcAft>
              <a:spcPct val="35000"/>
            </a:spcAft>
          </a:pPr>
          <a:r>
            <a:rPr lang="en-US" sz="1700" b="1" i="0" kern="1200" dirty="0" smtClean="0"/>
            <a:t>ERP-</a:t>
          </a:r>
          <a:r>
            <a:rPr lang="ru-RU" sz="1700" b="1" i="0" kern="1200" dirty="0" smtClean="0"/>
            <a:t>программист</a:t>
          </a:r>
          <a:r>
            <a:rPr lang="en-US" sz="1700" b="1" i="0" kern="1200" dirty="0" smtClean="0"/>
            <a:t>(Enterprise resource planning) </a:t>
          </a:r>
          <a:endParaRPr lang="ru-RU" sz="1700" kern="1200" dirty="0"/>
        </a:p>
      </dsp:txBody>
      <dsp:txXfrm>
        <a:off x="541236" y="1887714"/>
        <a:ext cx="7185342" cy="452844"/>
      </dsp:txXfrm>
    </dsp:sp>
    <dsp:sp modelId="{0D9D4D3D-4B31-4B79-9568-AA8AB9840381}">
      <dsp:nvSpPr>
        <dsp:cNvPr id="0" name=""/>
        <dsp:cNvSpPr/>
      </dsp:nvSpPr>
      <dsp:spPr>
        <a:xfrm>
          <a:off x="0" y="4143681"/>
          <a:ext cx="10334769" cy="144585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2093" tIns="354076" rIns="802093" bIns="120904" numCol="1" spcCol="1270" anchor="t" anchorCtr="0">
          <a:noAutofit/>
        </a:bodyPr>
        <a:lstStyle/>
        <a:p>
          <a:pPr marL="171450" lvl="1" indent="-171450" algn="l" defTabSz="755650">
            <a:lnSpc>
              <a:spcPct val="90000"/>
            </a:lnSpc>
            <a:spcBef>
              <a:spcPct val="0"/>
            </a:spcBef>
            <a:spcAft>
              <a:spcPct val="15000"/>
            </a:spcAft>
            <a:buChar char="••"/>
          </a:pPr>
          <a:r>
            <a:rPr lang="ru-RU" sz="1700" b="0" i="0" kern="1200" smtClean="0"/>
            <a:t>Суть профессии заключается в создании и продвижении различных интернет-проектов. На такого специалиста возлагаются обязанности по распространению сведений о ресурсах и налаживанию взаимодействия с пользователями в интересах компании.</a:t>
          </a:r>
          <a:endParaRPr lang="ru-RU" sz="1700" kern="1200"/>
        </a:p>
      </dsp:txBody>
      <dsp:txXfrm>
        <a:off x="0" y="4143681"/>
        <a:ext cx="10334769" cy="1445850"/>
      </dsp:txXfrm>
    </dsp:sp>
    <dsp:sp modelId="{2C5E3C2A-C17F-43B9-894A-5C3006D38BE0}">
      <dsp:nvSpPr>
        <dsp:cNvPr id="0" name=""/>
        <dsp:cNvSpPr/>
      </dsp:nvSpPr>
      <dsp:spPr>
        <a:xfrm>
          <a:off x="516738" y="3892761"/>
          <a:ext cx="7234338" cy="501840"/>
        </a:xfrm>
        <a:prstGeom prst="roundRect">
          <a:avLst/>
        </a:prstGeom>
        <a:gradFill rotWithShape="0">
          <a:gsLst>
            <a:gs pos="0">
              <a:schemeClr val="accent1">
                <a:hueOff val="0"/>
                <a:satOff val="0"/>
                <a:lumOff val="0"/>
                <a:alphaOff val="0"/>
                <a:tint val="64000"/>
                <a:lumMod val="118000"/>
              </a:schemeClr>
            </a:gs>
            <a:gs pos="100000">
              <a:schemeClr val="accent1">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3441" tIns="0" rIns="273441" bIns="0" numCol="1" spcCol="1270" anchor="ctr" anchorCtr="0">
          <a:noAutofit/>
        </a:bodyPr>
        <a:lstStyle/>
        <a:p>
          <a:pPr lvl="0" algn="l" defTabSz="755650" rtl="0">
            <a:lnSpc>
              <a:spcPct val="90000"/>
            </a:lnSpc>
            <a:spcBef>
              <a:spcPct val="0"/>
            </a:spcBef>
            <a:spcAft>
              <a:spcPct val="35000"/>
            </a:spcAft>
          </a:pPr>
          <a:r>
            <a:rPr lang="ru-RU" sz="1700" b="1" i="0" kern="1200" dirty="0" smtClean="0"/>
            <a:t>Специалист по информационным ресурсам</a:t>
          </a:r>
          <a:endParaRPr lang="ru-RU" sz="1700" kern="1200" dirty="0"/>
        </a:p>
      </dsp:txBody>
      <dsp:txXfrm>
        <a:off x="541236" y="3917259"/>
        <a:ext cx="7185342"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8DCA7-DF59-4873-A18D-E1FC4559279C}">
      <dsp:nvSpPr>
        <dsp:cNvPr id="0" name=""/>
        <dsp:cNvSpPr/>
      </dsp:nvSpPr>
      <dsp:spPr>
        <a:xfrm>
          <a:off x="0" y="687"/>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175119-495E-4E35-90C0-2682E362A50B}">
      <dsp:nvSpPr>
        <dsp:cNvPr id="0" name=""/>
        <dsp:cNvSpPr/>
      </dsp:nvSpPr>
      <dsp:spPr>
        <a:xfrm>
          <a:off x="0" y="687"/>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b="1" kern="1200" smtClean="0"/>
            <a:t>Биоинформатик</a:t>
          </a:r>
          <a:endParaRPr lang="ru-RU" sz="1200" kern="1200"/>
        </a:p>
      </dsp:txBody>
      <dsp:txXfrm>
        <a:off x="0" y="687"/>
        <a:ext cx="11895589" cy="563093"/>
      </dsp:txXfrm>
    </dsp:sp>
    <dsp:sp modelId="{ECB249EB-93D6-4A77-8876-3D8D2D6E04B6}">
      <dsp:nvSpPr>
        <dsp:cNvPr id="0" name=""/>
        <dsp:cNvSpPr/>
      </dsp:nvSpPr>
      <dsp:spPr>
        <a:xfrm>
          <a:off x="0" y="563781"/>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87880-0DE5-4F8A-A903-DA3651FB04DE}">
      <dsp:nvSpPr>
        <dsp:cNvPr id="0" name=""/>
        <dsp:cNvSpPr/>
      </dsp:nvSpPr>
      <dsp:spPr>
        <a:xfrm>
          <a:off x="0" y="563781"/>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kern="1200" smtClean="0"/>
            <a:t>Сегодня в медицине и биологии активно применяются машинные средства сбора и анализа данных. Биоинформатик специализируется на изучении статистических сведений, а также разрабатывает и внедряет автоматизированные методы исследований в этой сфере.</a:t>
          </a:r>
          <a:endParaRPr lang="ru-RU" sz="1200" kern="1200"/>
        </a:p>
      </dsp:txBody>
      <dsp:txXfrm>
        <a:off x="0" y="563781"/>
        <a:ext cx="11895589" cy="563093"/>
      </dsp:txXfrm>
    </dsp:sp>
    <dsp:sp modelId="{E1A23C48-4A97-4F83-B4A8-31C685440576}">
      <dsp:nvSpPr>
        <dsp:cNvPr id="0" name=""/>
        <dsp:cNvSpPr/>
      </dsp:nvSpPr>
      <dsp:spPr>
        <a:xfrm>
          <a:off x="0" y="1126874"/>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EA0316-B1C8-4EA2-A51A-6D84E577AC71}">
      <dsp:nvSpPr>
        <dsp:cNvPr id="0" name=""/>
        <dsp:cNvSpPr/>
      </dsp:nvSpPr>
      <dsp:spPr>
        <a:xfrm>
          <a:off x="0" y="1126874"/>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b="1" kern="1200" smtClean="0"/>
            <a:t>Компьютерный лингвист</a:t>
          </a:r>
          <a:endParaRPr lang="ru-RU" sz="1200" kern="1200"/>
        </a:p>
      </dsp:txBody>
      <dsp:txXfrm>
        <a:off x="0" y="1126874"/>
        <a:ext cx="11895589" cy="563093"/>
      </dsp:txXfrm>
    </dsp:sp>
    <dsp:sp modelId="{12F70DCA-4737-4D99-9FCB-A9ADF47BA712}">
      <dsp:nvSpPr>
        <dsp:cNvPr id="0" name=""/>
        <dsp:cNvSpPr/>
      </dsp:nvSpPr>
      <dsp:spPr>
        <a:xfrm>
          <a:off x="0" y="1689968"/>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5E1B0-8DB8-4A21-8D23-63B22875837A}">
      <dsp:nvSpPr>
        <dsp:cNvPr id="0" name=""/>
        <dsp:cNvSpPr/>
      </dsp:nvSpPr>
      <dsp:spPr>
        <a:xfrm>
          <a:off x="0" y="1689968"/>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kern="1200" smtClean="0"/>
            <a:t>Алгоритмы распознавания письменной и звучащей речи, разрабатываемые этим специалистом, используются при создании автоматических переводчиков и онлайн-словарей. К помощи компьютерного лингвиста обращаются при разработке чат-ботов, голосовых помощников и QA-систем.</a:t>
          </a:r>
          <a:endParaRPr lang="ru-RU" sz="1200" kern="1200"/>
        </a:p>
      </dsp:txBody>
      <dsp:txXfrm>
        <a:off x="0" y="1689968"/>
        <a:ext cx="11895589" cy="563093"/>
      </dsp:txXfrm>
    </dsp:sp>
    <dsp:sp modelId="{ABDF7FF0-548C-4F04-9E86-4C79594A6A96}">
      <dsp:nvSpPr>
        <dsp:cNvPr id="0" name=""/>
        <dsp:cNvSpPr/>
      </dsp:nvSpPr>
      <dsp:spPr>
        <a:xfrm>
          <a:off x="0" y="2253061"/>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CC1AC-0BA1-42B0-9486-661B8A7EA73D}">
      <dsp:nvSpPr>
        <dsp:cNvPr id="0" name=""/>
        <dsp:cNvSpPr/>
      </dsp:nvSpPr>
      <dsp:spPr>
        <a:xfrm>
          <a:off x="0" y="2253061"/>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b="1" kern="1200" smtClean="0"/>
            <a:t>Агрокибернетик</a:t>
          </a:r>
          <a:endParaRPr lang="ru-RU" sz="1200" kern="1200"/>
        </a:p>
      </dsp:txBody>
      <dsp:txXfrm>
        <a:off x="0" y="2253061"/>
        <a:ext cx="11895589" cy="563093"/>
      </dsp:txXfrm>
    </dsp:sp>
    <dsp:sp modelId="{DD2DC01C-6F1F-4997-8741-2B67C1E3E3AC}">
      <dsp:nvSpPr>
        <dsp:cNvPr id="0" name=""/>
        <dsp:cNvSpPr/>
      </dsp:nvSpPr>
      <dsp:spPr>
        <a:xfrm>
          <a:off x="0" y="2816155"/>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13B379-4E44-4773-90F2-D96B7EA6F321}">
      <dsp:nvSpPr>
        <dsp:cNvPr id="0" name=""/>
        <dsp:cNvSpPr/>
      </dsp:nvSpPr>
      <dsp:spPr>
        <a:xfrm>
          <a:off x="0" y="2816155"/>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kern="1200" smtClean="0"/>
            <a:t>Одна из IT-профессий будущего, направленная на внедрение технологических достижений в сельское хозяйство с целью автоматизации производственных процессов в отрасли.</a:t>
          </a:r>
          <a:endParaRPr lang="ru-RU" sz="1200" kern="1200"/>
        </a:p>
      </dsp:txBody>
      <dsp:txXfrm>
        <a:off x="0" y="2816155"/>
        <a:ext cx="11895589" cy="563093"/>
      </dsp:txXfrm>
    </dsp:sp>
    <dsp:sp modelId="{266BCC03-BE8F-4985-B9B6-7A3314658AC2}">
      <dsp:nvSpPr>
        <dsp:cNvPr id="0" name=""/>
        <dsp:cNvSpPr/>
      </dsp:nvSpPr>
      <dsp:spPr>
        <a:xfrm>
          <a:off x="0" y="3379249"/>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B041B2-E944-4D51-9EC6-3FD20030226C}">
      <dsp:nvSpPr>
        <dsp:cNvPr id="0" name=""/>
        <dsp:cNvSpPr/>
      </dsp:nvSpPr>
      <dsp:spPr>
        <a:xfrm>
          <a:off x="0" y="3379249"/>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b="1" kern="1200" smtClean="0"/>
            <a:t>Quant developer</a:t>
          </a:r>
          <a:endParaRPr lang="ru-RU" sz="1200" kern="1200"/>
        </a:p>
      </dsp:txBody>
      <dsp:txXfrm>
        <a:off x="0" y="3379249"/>
        <a:ext cx="11895589" cy="563093"/>
      </dsp:txXfrm>
    </dsp:sp>
    <dsp:sp modelId="{E62C5C88-689D-49BE-9788-CDC2CF9A7692}">
      <dsp:nvSpPr>
        <dsp:cNvPr id="0" name=""/>
        <dsp:cNvSpPr/>
      </dsp:nvSpPr>
      <dsp:spPr>
        <a:xfrm>
          <a:off x="0" y="3942342"/>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03068A-E228-4607-8DDA-84A492EB9274}">
      <dsp:nvSpPr>
        <dsp:cNvPr id="0" name=""/>
        <dsp:cNvSpPr/>
      </dsp:nvSpPr>
      <dsp:spPr>
        <a:xfrm>
          <a:off x="0" y="3942342"/>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kern="1200" smtClean="0"/>
            <a:t>С английского название специальности переводится как «количественный разработчик». Это программист, занятый разработкой алгоритмов и моделей для торговли ценными бумагами. Он проводит статистические исследования и определяет перспективы заключения биржевых сделок.</a:t>
          </a:r>
          <a:endParaRPr lang="ru-RU" sz="1200" kern="1200"/>
        </a:p>
      </dsp:txBody>
      <dsp:txXfrm>
        <a:off x="0" y="3942342"/>
        <a:ext cx="11895589" cy="563093"/>
      </dsp:txXfrm>
    </dsp:sp>
    <dsp:sp modelId="{17E27089-1E9F-4BA3-961F-2F2F14AD6C7C}">
      <dsp:nvSpPr>
        <dsp:cNvPr id="0" name=""/>
        <dsp:cNvSpPr/>
      </dsp:nvSpPr>
      <dsp:spPr>
        <a:xfrm>
          <a:off x="0" y="4505436"/>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6A0096-FAA6-489A-AFFF-E18F64983532}">
      <dsp:nvSpPr>
        <dsp:cNvPr id="0" name=""/>
        <dsp:cNvSpPr/>
      </dsp:nvSpPr>
      <dsp:spPr>
        <a:xfrm>
          <a:off x="0" y="4505436"/>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b="1" kern="1200" smtClean="0"/>
            <a:t>IT-рекрутер</a:t>
          </a:r>
          <a:endParaRPr lang="ru-RU" sz="1200" kern="1200"/>
        </a:p>
      </dsp:txBody>
      <dsp:txXfrm>
        <a:off x="0" y="4505436"/>
        <a:ext cx="11895589" cy="563093"/>
      </dsp:txXfrm>
    </dsp:sp>
    <dsp:sp modelId="{4A409C0D-8189-4662-B72F-C99D37149797}">
      <dsp:nvSpPr>
        <dsp:cNvPr id="0" name=""/>
        <dsp:cNvSpPr/>
      </dsp:nvSpPr>
      <dsp:spPr>
        <a:xfrm>
          <a:off x="0" y="5068529"/>
          <a:ext cx="1189558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49D55C-B04C-41A2-920E-B58AB17D7C25}">
      <dsp:nvSpPr>
        <dsp:cNvPr id="0" name=""/>
        <dsp:cNvSpPr/>
      </dsp:nvSpPr>
      <dsp:spPr>
        <a:xfrm>
          <a:off x="0" y="5068529"/>
          <a:ext cx="11895589" cy="56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ru-RU" sz="1200" kern="1200" smtClean="0"/>
            <a:t>В отличие от обычного HR-менеджера, этот сотрудник не размещает вакансию в ожидании откликов, а сам занимается поиском подходящих IT-специалистов для компанийРекрутер находит подходящих кандидатов, отвечающих требованиям заказчика.</a:t>
          </a:r>
          <a:endParaRPr lang="ru-RU" sz="1200" kern="1200"/>
        </a:p>
      </dsp:txBody>
      <dsp:txXfrm>
        <a:off x="0" y="5068529"/>
        <a:ext cx="11895589" cy="56309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9964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6929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3940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42379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5522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4439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5213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846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7023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74648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73518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60186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27027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47014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06554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10431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054382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47608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1084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3215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27848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r>
              <a:rPr lang="en-US" dirty="0">
                <a:solidFill>
                  <a:srgbClr val="4F81BD"/>
                </a:solidFill>
              </a:rPr>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r>
              <a:rPr lang="en-US" dirty="0">
                <a:solidFill>
                  <a:srgbClr val="4F81BD"/>
                </a:solidFill>
              </a:rPr>
              <a:t>”</a:t>
            </a:r>
          </a:p>
        </p:txBody>
      </p:sp>
    </p:spTree>
    <p:extLst>
      <p:ext uri="{BB962C8B-B14F-4D97-AF65-F5344CB8AC3E}">
        <p14:creationId xmlns:p14="http://schemas.microsoft.com/office/powerpoint/2010/main" val="305748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2762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35005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48073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59809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068615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2076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5188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4561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412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8876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62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5934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3/17/2024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5585999"/>
      </p:ext>
    </p:extLst>
  </p:cSld>
  <p:clrMap bg1="dk1" tx1="lt1" bg2="dk2" tx2="lt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solidFill>
                  <a:prstClr val="white">
                    <a:tint val="75000"/>
                    <a:alpha val="60000"/>
                  </a:prstClr>
                </a:solidFill>
              </a:rPr>
              <a:pPr/>
              <a:t>3/17/2024</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13158157"/>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emf"/><Relationship Id="rId7" Type="http://schemas.openxmlformats.org/officeDocument/2006/relationships/image" Target="../media/image34.png"/><Relationship Id="rId2" Type="http://schemas.openxmlformats.org/officeDocument/2006/relationships/image" Target="../media/image29.emf"/><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6.xml"/><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practicum.yandex.ru/blog/chto-takoe-mashinnoe-obuchenie/" TargetMode="External"/><Relationship Id="rId7" Type="http://schemas.openxmlformats.org/officeDocument/2006/relationships/image" Target="../media/image74.png"/><Relationship Id="rId2" Type="http://schemas.openxmlformats.org/officeDocument/2006/relationships/hyperlink" Target="https://practicum.yandex.ru/blog/vizualizaciya-dannyh/" TargetMode="Externa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ctrTitle"/>
          </p:nvPr>
        </p:nvSpPr>
        <p:spPr>
          <a:xfrm>
            <a:off x="413139" y="3097214"/>
            <a:ext cx="9710056" cy="1036321"/>
          </a:xfrm>
        </p:spPr>
        <p:txBody>
          <a:bodyPr/>
          <a:lstStyle/>
          <a:p>
            <a:r>
              <a:rPr lang="ru-RU" b="1" dirty="0" smtClean="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Профессии </a:t>
            </a:r>
            <a:r>
              <a:rPr lang="ru-RU" b="1" dirty="0" smtClean="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ru-RU" b="1" dirty="0" smtClean="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ru-RU" b="1" dirty="0" smtClean="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 </a:t>
            </a:r>
            <a:r>
              <a:rPr lang="en-US" b="1" dirty="0" smtClean="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a:t>
            </a:r>
            <a:r>
              <a:rPr lang="ru-RU" b="1" dirty="0" smtClean="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сфере </a:t>
            </a:r>
            <a:endParaRPr lang="ru-RU" b="1" dirty="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845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272" y="352049"/>
            <a:ext cx="7700934" cy="5310519"/>
          </a:xfrm>
        </p:spPr>
        <p:txBody>
          <a:bodyPr/>
          <a:lstStyle/>
          <a:p>
            <a:r>
              <a:rPr lang="ru-RU" b="1" dirty="0" smtClean="0"/>
              <a:t>Программист</a:t>
            </a:r>
            <a:br>
              <a:rPr lang="ru-RU" b="1" dirty="0" smtClean="0"/>
            </a:br>
            <a:r>
              <a:rPr lang="ru-RU" b="1" dirty="0" smtClean="0"/>
              <a:t/>
            </a:r>
            <a:br>
              <a:rPr lang="ru-RU" b="1" dirty="0" smtClean="0"/>
            </a:br>
            <a:r>
              <a:rPr lang="ru-RU" dirty="0"/>
              <a:t/>
            </a:r>
            <a:br>
              <a:rPr lang="ru-RU" dirty="0"/>
            </a:br>
            <a:r>
              <a:rPr lang="ru-RU" sz="3200" b="1" i="1" dirty="0">
                <a:solidFill>
                  <a:schemeClr val="bg2">
                    <a:lumMod val="60000"/>
                    <a:lumOff val="40000"/>
                  </a:schemeClr>
                </a:solidFill>
                <a:effectLst>
                  <a:outerShdw blurRad="38100" dist="38100" dir="2700000" algn="tl">
                    <a:srgbClr val="000000">
                      <a:alpha val="43137"/>
                    </a:srgbClr>
                  </a:outerShdw>
                </a:effectLst>
              </a:rPr>
              <a:t>Разрабатывает софт на основании выдвинутых заказчиком требований. Область действий этих профессионалов весьма обширна, поэтому существует масса узких специализаций.</a:t>
            </a:r>
            <a:br>
              <a:rPr lang="ru-RU" sz="3200" b="1" i="1" dirty="0">
                <a:solidFill>
                  <a:schemeClr val="bg2">
                    <a:lumMod val="60000"/>
                    <a:lumOff val="40000"/>
                  </a:schemeClr>
                </a:solidFill>
                <a:effectLst>
                  <a:outerShdw blurRad="38100" dist="38100" dir="2700000" algn="tl">
                    <a:srgbClr val="000000">
                      <a:alpha val="43137"/>
                    </a:srgbClr>
                  </a:outerShdw>
                </a:effectLst>
              </a:rPr>
            </a:br>
            <a:endParaRPr lang="ru-RU" sz="3200" b="1" i="1" dirty="0">
              <a:solidFill>
                <a:schemeClr val="bg2">
                  <a:lumMod val="60000"/>
                  <a:lumOff val="40000"/>
                </a:schemeClr>
              </a:solidFill>
              <a:effectLst>
                <a:outerShdw blurRad="38100" dist="38100" dir="2700000" algn="tl">
                  <a:srgbClr val="000000">
                    <a:alpha val="43137"/>
                  </a:srgbClr>
                </a:outerShdw>
              </a:effectLst>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285" y="0"/>
            <a:ext cx="4361082" cy="6545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237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59103"/>
            <a:ext cx="9404723" cy="1400530"/>
          </a:xfrm>
        </p:spPr>
        <p:txBody>
          <a:bodyPr/>
          <a:lstStyle/>
          <a:p>
            <a:r>
              <a:rPr lang="ru-RU" sz="3600" b="1" dirty="0"/>
              <a:t>Программисты </a:t>
            </a:r>
            <a:r>
              <a:rPr lang="ru-RU" sz="3600" b="1" dirty="0" err="1"/>
              <a:t>Java</a:t>
            </a:r>
            <a:r>
              <a:rPr lang="ru-RU" sz="3600" b="1" dirty="0"/>
              <a:t>, </a:t>
            </a:r>
            <a:r>
              <a:rPr lang="ru-RU" sz="3600" b="1" dirty="0" err="1"/>
              <a:t>Python</a:t>
            </a:r>
            <a:r>
              <a:rPr lang="ru-RU" sz="3600" b="1" dirty="0"/>
              <a:t>, C#, C++, </a:t>
            </a:r>
            <a:r>
              <a:rPr lang="ru-RU" sz="3600" b="1" dirty="0" err="1"/>
              <a:t>JavaScript</a:t>
            </a:r>
            <a:r>
              <a:rPr lang="ru-RU" sz="3600" b="1" dirty="0"/>
              <a:t>, </a:t>
            </a:r>
            <a:r>
              <a:rPr lang="ru-RU" sz="3600" b="1" dirty="0" err="1"/>
              <a:t>Kotlin</a:t>
            </a:r>
            <a:r>
              <a:rPr lang="ru-RU" sz="3600" dirty="0"/>
              <a:t/>
            </a:r>
            <a:br>
              <a:rPr lang="ru-RU" sz="3600" dirty="0"/>
            </a:br>
            <a:endParaRPr lang="ru-RU" sz="3600" b="1" dirty="0">
              <a:effectLst>
                <a:outerShdw blurRad="38100" dist="38100" dir="2700000" algn="tl">
                  <a:srgbClr val="000000">
                    <a:alpha val="43137"/>
                  </a:srgbClr>
                </a:outerShdw>
              </a:effectLst>
            </a:endParaRPr>
          </a:p>
        </p:txBody>
      </p:sp>
      <p:sp>
        <p:nvSpPr>
          <p:cNvPr id="3" name="TextBox 2"/>
          <p:cNvSpPr txBox="1"/>
          <p:nvPr/>
        </p:nvSpPr>
        <p:spPr>
          <a:xfrm>
            <a:off x="302004" y="1426524"/>
            <a:ext cx="5721291" cy="3970318"/>
          </a:xfrm>
          <a:prstGeom prst="rect">
            <a:avLst/>
          </a:prstGeom>
          <a:noFill/>
        </p:spPr>
        <p:txBody>
          <a:bodyPr wrap="square" rtlCol="0">
            <a:spAutoFit/>
          </a:bodyPr>
          <a:lstStyle/>
          <a:p>
            <a:r>
              <a:rPr lang="ru-RU" sz="2800" dirty="0" smtClean="0"/>
              <a:t>Работают </a:t>
            </a:r>
            <a:r>
              <a:rPr lang="ru-RU" sz="2800" dirty="0"/>
              <a:t>над приложениями, используя определенные языки программирования. В функции этих специалистов входит также проверка, внедрение и адаптация цифровых продуктов, например, их русификация.</a:t>
            </a:r>
          </a:p>
          <a:p>
            <a:endParaRPr lang="ru-RU" sz="28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0" t="34596" r="-3383" b="34523"/>
          <a:stretch/>
        </p:blipFill>
        <p:spPr bwMode="auto">
          <a:xfrm>
            <a:off x="5821960" y="1426524"/>
            <a:ext cx="6537820" cy="338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562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59103"/>
            <a:ext cx="9404723" cy="1400530"/>
          </a:xfrm>
        </p:spPr>
        <p:txBody>
          <a:bodyPr/>
          <a:lstStyle/>
          <a:p>
            <a:r>
              <a:rPr lang="ru-RU" sz="3600" b="1" dirty="0"/>
              <a:t>Мобильный разработчик</a:t>
            </a:r>
            <a:endParaRPr lang="ru-RU" sz="3600" dirty="0"/>
          </a:p>
        </p:txBody>
      </p:sp>
      <p:sp>
        <p:nvSpPr>
          <p:cNvPr id="3" name="TextBox 2"/>
          <p:cNvSpPr txBox="1"/>
          <p:nvPr/>
        </p:nvSpPr>
        <p:spPr>
          <a:xfrm>
            <a:off x="302004" y="1426524"/>
            <a:ext cx="5721291" cy="4708981"/>
          </a:xfrm>
          <a:prstGeom prst="rect">
            <a:avLst/>
          </a:prstGeom>
          <a:noFill/>
        </p:spPr>
        <p:txBody>
          <a:bodyPr wrap="square" rtlCol="0">
            <a:spAutoFit/>
          </a:bodyPr>
          <a:lstStyle/>
          <a:p>
            <a:pPr marL="342900" indent="-342900">
              <a:buFont typeface="Wingdings" pitchFamily="2" charset="2"/>
              <a:buChar char="§"/>
            </a:pPr>
            <a:r>
              <a:rPr lang="ru-RU" sz="2000" dirty="0"/>
              <a:t>Программисты, которые создают приложения и игры для мобильных устройств, делятся на специализации: </a:t>
            </a:r>
            <a:r>
              <a:rPr lang="ru-RU" sz="2000" dirty="0" err="1"/>
              <a:t>iOS</a:t>
            </a:r>
            <a:r>
              <a:rPr lang="ru-RU" sz="2000" dirty="0"/>
              <a:t> и </a:t>
            </a:r>
            <a:r>
              <a:rPr lang="ru-RU" sz="2000" dirty="0" err="1"/>
              <a:t>Android</a:t>
            </a:r>
            <a:r>
              <a:rPr lang="ru-RU" sz="2000" dirty="0"/>
              <a:t>-разработчики. Мобильные приложения, в зависимости от платформы, пишутся на разных языках: </a:t>
            </a:r>
            <a:r>
              <a:rPr lang="ru-RU" sz="2000" dirty="0" err="1"/>
              <a:t>Swift</a:t>
            </a:r>
            <a:r>
              <a:rPr lang="ru-RU" sz="2000" dirty="0"/>
              <a:t> — для </a:t>
            </a:r>
            <a:r>
              <a:rPr lang="ru-RU" sz="2000" dirty="0" err="1"/>
              <a:t>iOS</a:t>
            </a:r>
            <a:r>
              <a:rPr lang="ru-RU" sz="2000" dirty="0"/>
              <a:t>, </a:t>
            </a:r>
            <a:r>
              <a:rPr lang="ru-RU" sz="2000" dirty="0" err="1"/>
              <a:t>Java</a:t>
            </a:r>
            <a:r>
              <a:rPr lang="ru-RU" sz="2000" dirty="0"/>
              <a:t> и </a:t>
            </a:r>
            <a:r>
              <a:rPr lang="ru-RU" sz="2000" dirty="0" err="1"/>
              <a:t>Kotlin</a:t>
            </a:r>
            <a:r>
              <a:rPr lang="ru-RU" sz="2000" dirty="0"/>
              <a:t> — для </a:t>
            </a:r>
            <a:r>
              <a:rPr lang="ru-RU" sz="2000" dirty="0" err="1"/>
              <a:t>Android</a:t>
            </a:r>
            <a:r>
              <a:rPr lang="ru-RU" sz="2000" dirty="0" smtClean="0"/>
              <a:t>.</a:t>
            </a:r>
          </a:p>
          <a:p>
            <a:pPr marL="342900" indent="-342900">
              <a:buFont typeface="Wingdings" pitchFamily="2" charset="2"/>
              <a:buChar char="§"/>
            </a:pPr>
            <a:r>
              <a:rPr lang="ru-RU" sz="2000" dirty="0"/>
              <a:t>Как правило, мобильным разработчикам нужно знать весь цикл создания приложения — от кнопок на экране до работы с базами данных. Но в крупных корпорациях всё же часто бывает разделение на </a:t>
            </a:r>
            <a:r>
              <a:rPr lang="ru-RU" sz="2000" dirty="0" err="1"/>
              <a:t>фронтендеров</a:t>
            </a:r>
            <a:r>
              <a:rPr lang="ru-RU" sz="2000" dirty="0"/>
              <a:t> и </a:t>
            </a:r>
            <a:r>
              <a:rPr lang="ru-RU" sz="2000" dirty="0" err="1"/>
              <a:t>бэкендеров</a:t>
            </a:r>
            <a:endParaRPr lang="ru-RU"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48" y="111286"/>
            <a:ext cx="4099259" cy="1973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106" y="1426524"/>
            <a:ext cx="3560268" cy="438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1602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87552"/>
            <a:ext cx="4195855" cy="923236"/>
          </a:xfrm>
        </p:spPr>
        <p:txBody>
          <a:bodyPr/>
          <a:lstStyle/>
          <a:p>
            <a:r>
              <a:rPr lang="ru-RU" b="1" dirty="0" smtClean="0">
                <a:effectLst>
                  <a:outerShdw blurRad="38100" dist="38100" dir="2700000" algn="tl">
                    <a:srgbClr val="000000">
                      <a:alpha val="43137"/>
                    </a:srgbClr>
                  </a:outerShdw>
                </a:effectLst>
              </a:rPr>
              <a:t>Тестировщик </a:t>
            </a:r>
            <a:endParaRPr lang="ru-RU" b="1" dirty="0">
              <a:effectLst>
                <a:outerShdw blurRad="38100" dist="38100" dir="2700000" algn="tl">
                  <a:srgbClr val="000000">
                    <a:alpha val="43137"/>
                  </a:srgbClr>
                </a:outerShdw>
              </a:effectLst>
            </a:endParaRPr>
          </a:p>
        </p:txBody>
      </p:sp>
      <p:sp>
        <p:nvSpPr>
          <p:cNvPr id="5" name="Прямоугольник 4"/>
          <p:cNvSpPr/>
          <p:nvPr/>
        </p:nvSpPr>
        <p:spPr>
          <a:xfrm>
            <a:off x="261258" y="1689463"/>
            <a:ext cx="6278880" cy="4770537"/>
          </a:xfrm>
          <a:prstGeom prst="rect">
            <a:avLst/>
          </a:prstGeom>
        </p:spPr>
        <p:txBody>
          <a:bodyPr wrap="square">
            <a:spAutoFit/>
          </a:bodyPr>
          <a:lstStyle/>
          <a:p>
            <a:pPr marL="342900" indent="-342900" fontAlgn="base">
              <a:buFont typeface="Wingdings" pitchFamily="2" charset="2"/>
              <a:buChar char="§"/>
            </a:pPr>
            <a:r>
              <a:rPr lang="ru-RU" sz="2000" dirty="0" err="1"/>
              <a:t>Тестировщик</a:t>
            </a:r>
            <a:r>
              <a:rPr lang="ru-RU" sz="2000" dirty="0"/>
              <a:t> отвечает за качество продукта, который создают программисты: разрабатывает сценарии тестирования кода, прогнозирует сбои и находит ошибки в работе сайтов и сервисов. QA-инженеры изучают языки </a:t>
            </a:r>
            <a:r>
              <a:rPr lang="ru-RU" sz="2000" dirty="0" err="1"/>
              <a:t>Java</a:t>
            </a:r>
            <a:r>
              <a:rPr lang="ru-RU" sz="2000" dirty="0"/>
              <a:t>, </a:t>
            </a:r>
            <a:r>
              <a:rPr lang="ru-RU" sz="2000" dirty="0" err="1"/>
              <a:t>Python</a:t>
            </a:r>
            <a:r>
              <a:rPr lang="ru-RU" sz="2000" dirty="0"/>
              <a:t> и инструменты для автоматизации тестирования.</a:t>
            </a:r>
          </a:p>
          <a:p>
            <a:pPr marL="342900" indent="-342900" fontAlgn="base">
              <a:buFont typeface="Wingdings" pitchFamily="2" charset="2"/>
              <a:buChar char="§"/>
            </a:pPr>
            <a:r>
              <a:rPr lang="ru-RU" sz="2000" dirty="0"/>
              <a:t>Тестирование — это самый простой путь в IT-сферу. Есть специалисты, которые занимаются ручным тестированием — проверяют работу готового продукта, имитируя действия пользователя, и могут обходиться даже без навыков программирования</a:t>
            </a:r>
          </a:p>
          <a:p>
            <a:endParaRPr lang="ru-RU" sz="2400" b="1" dirty="0">
              <a:latin typeface="Times New Roman" panose="02020603050405020304" pitchFamily="18" charset="0"/>
              <a:cs typeface="Times New Roman" panose="02020603050405020304" pitchFamily="18" charset="0"/>
            </a:endParaRPr>
          </a:p>
        </p:txBody>
      </p:sp>
      <p:pic>
        <p:nvPicPr>
          <p:cNvPr id="14" name="Рисунок 13"/>
          <p:cNvPicPr>
            <a:picLocks noChangeAspect="1"/>
          </p:cNvPicPr>
          <p:nvPr/>
        </p:nvPicPr>
        <p:blipFill rotWithShape="1">
          <a:blip r:embed="rId2">
            <a:duotone>
              <a:prstClr val="black"/>
              <a:schemeClr val="tx1">
                <a:tint val="45000"/>
                <a:satMod val="400000"/>
              </a:schemeClr>
            </a:duotone>
            <a:extLst>
              <a:ext uri="{BEBA8EAE-BF5A-486C-A8C5-ECC9F3942E4B}">
                <a14:imgProps xmlns:a14="http://schemas.microsoft.com/office/drawing/2010/main">
                  <a14:imgLayer r:embed="rId3">
                    <a14:imgEffect>
                      <a14:brightnessContrast bright="40000" contrast="-20000"/>
                    </a14:imgEffect>
                  </a14:imgLayer>
                </a14:imgProps>
              </a:ext>
            </a:extLst>
          </a:blip>
          <a:srcRect b="14008"/>
          <a:stretch/>
        </p:blipFill>
        <p:spPr>
          <a:xfrm>
            <a:off x="6615639" y="1601739"/>
            <a:ext cx="5471988" cy="3405052"/>
          </a:xfrm>
          <a:prstGeom prst="rect">
            <a:avLst/>
          </a:prstGeom>
        </p:spPr>
      </p:pic>
    </p:spTree>
    <p:extLst>
      <p:ext uri="{BB962C8B-B14F-4D97-AF65-F5344CB8AC3E}">
        <p14:creationId xmlns:p14="http://schemas.microsoft.com/office/powerpoint/2010/main" val="1071152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t="6079" r="-3225" b="16307"/>
          <a:stretch/>
        </p:blipFill>
        <p:spPr>
          <a:xfrm>
            <a:off x="213756" y="287383"/>
            <a:ext cx="3508076" cy="5974080"/>
          </a:xfrm>
          <a:prstGeom prst="rect">
            <a:avLst/>
          </a:prstGeom>
        </p:spPr>
      </p:pic>
      <p:pic>
        <p:nvPicPr>
          <p:cNvPr id="4" name="Рисунок 3"/>
          <p:cNvPicPr>
            <a:picLocks noChangeAspect="1"/>
          </p:cNvPicPr>
          <p:nvPr/>
        </p:nvPicPr>
        <p:blipFill>
          <a:blip r:embed="rId3"/>
          <a:stretch>
            <a:fillRect/>
          </a:stretch>
        </p:blipFill>
        <p:spPr>
          <a:xfrm>
            <a:off x="3859078" y="3182535"/>
            <a:ext cx="3463650" cy="562600"/>
          </a:xfrm>
          <a:prstGeom prst="rect">
            <a:avLst/>
          </a:prstGeom>
        </p:spPr>
      </p:pic>
      <p:pic>
        <p:nvPicPr>
          <p:cNvPr id="5" name="Рисунок 4"/>
          <p:cNvPicPr>
            <a:picLocks noChangeAspect="1"/>
          </p:cNvPicPr>
          <p:nvPr/>
        </p:nvPicPr>
        <p:blipFill>
          <a:blip r:embed="rId4"/>
          <a:stretch>
            <a:fillRect/>
          </a:stretch>
        </p:blipFill>
        <p:spPr>
          <a:xfrm>
            <a:off x="3721832" y="3914504"/>
            <a:ext cx="8348248" cy="2309787"/>
          </a:xfrm>
          <a:prstGeom prst="rect">
            <a:avLst/>
          </a:prstGeom>
        </p:spPr>
      </p:pic>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354" y="68945"/>
            <a:ext cx="4136938" cy="311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209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23616" y="2583522"/>
            <a:ext cx="9404723" cy="1400530"/>
          </a:xfrm>
        </p:spPr>
        <p:style>
          <a:lnRef idx="1">
            <a:schemeClr val="accent1"/>
          </a:lnRef>
          <a:fillRef idx="3">
            <a:schemeClr val="accent1"/>
          </a:fillRef>
          <a:effectRef idx="2">
            <a:schemeClr val="accent1"/>
          </a:effectRef>
          <a:fontRef idx="minor">
            <a:schemeClr val="lt1"/>
          </a:fontRef>
        </p:style>
        <p:txBody>
          <a:bodyPr/>
          <a:lstStyle/>
          <a:p>
            <a:r>
              <a:rPr lang="en-US" b="1" dirty="0"/>
              <a:t>IT-</a:t>
            </a:r>
            <a:r>
              <a:rPr lang="ru-RU" b="1" dirty="0"/>
              <a:t>профессии в маркетинге</a:t>
            </a:r>
            <a:br>
              <a:rPr lang="ru-RU" b="1" dirty="0"/>
            </a:br>
            <a:endParaRPr lang="ru-RU" dirty="0"/>
          </a:p>
        </p:txBody>
      </p:sp>
    </p:spTree>
    <p:extLst>
      <p:ext uri="{BB962C8B-B14F-4D97-AF65-F5344CB8AC3E}">
        <p14:creationId xmlns:p14="http://schemas.microsoft.com/office/powerpoint/2010/main" val="2760826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100" y="278547"/>
            <a:ext cx="5606643" cy="888402"/>
          </a:xfrm>
        </p:spPr>
        <p:txBody>
          <a:bodyPr/>
          <a:lstStyle/>
          <a:p>
            <a:r>
              <a:rPr lang="ru-RU" b="1" dirty="0">
                <a:latin typeface="Times New Roman" panose="02020603050405020304" pitchFamily="18" charset="0"/>
                <a:cs typeface="Times New Roman" panose="02020603050405020304" pitchFamily="18" charset="0"/>
              </a:rPr>
              <a:t>Веб-разработчики</a:t>
            </a:r>
          </a:p>
        </p:txBody>
      </p:sp>
      <p:sp>
        <p:nvSpPr>
          <p:cNvPr id="3" name="Прямоугольник 2"/>
          <p:cNvSpPr/>
          <p:nvPr/>
        </p:nvSpPr>
        <p:spPr>
          <a:xfrm>
            <a:off x="228100" y="1096843"/>
            <a:ext cx="6635932" cy="1938992"/>
          </a:xfrm>
          <a:prstGeom prst="rect">
            <a:avLst/>
          </a:prstGeom>
        </p:spPr>
        <p:txBody>
          <a:bodyPr wrap="square">
            <a:spAutoFit/>
          </a:bodyPr>
          <a:lstStyle/>
          <a:p>
            <a:r>
              <a:rPr lang="ru-RU" sz="2000" b="1" dirty="0" err="1" smtClean="0">
                <a:latin typeface="Times New Roman" panose="02020603050405020304" pitchFamily="18" charset="0"/>
                <a:cs typeface="Times New Roman" panose="02020603050405020304" pitchFamily="18" charset="0"/>
              </a:rPr>
              <a:t>Фронтендеры</a:t>
            </a:r>
            <a:r>
              <a:rPr lang="ru-RU" sz="2000" b="1"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Front-end)</a:t>
            </a:r>
            <a:r>
              <a:rPr lang="ru-RU" sz="2000" b="1" dirty="0" smtClean="0">
                <a:latin typeface="Times New Roman" panose="02020603050405020304" pitchFamily="18" charset="0"/>
                <a:cs typeface="Times New Roman" panose="02020603050405020304" pitchFamily="18" charset="0"/>
              </a:rPr>
              <a:t> </a:t>
            </a:r>
            <a:r>
              <a:rPr lang="ru-RU" sz="2000" b="1" dirty="0">
                <a:latin typeface="Times New Roman" panose="02020603050405020304" pitchFamily="18" charset="0"/>
                <a:cs typeface="Times New Roman" panose="02020603050405020304" pitchFamily="18" charset="0"/>
              </a:rPr>
              <a:t>отвечают за внешний вид сайта или приложения. Правильное отображение кнопок, выпадающего меню, карт, изображений и других элементов — это их задача. Фронтендеру нужно знать язык программирования JavaScript и языки разметки HTML и CSS</a:t>
            </a:r>
            <a:r>
              <a:rPr lang="ru-RU" sz="2000" b="1" dirty="0" smtClean="0">
                <a:latin typeface="Times New Roman" panose="02020603050405020304" pitchFamily="18" charset="0"/>
                <a:cs typeface="Times New Roman" panose="02020603050405020304" pitchFamily="18" charset="0"/>
              </a:rPr>
              <a:t>.</a:t>
            </a:r>
            <a:endParaRPr lang="ru-RU" sz="2000" b="1"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228100" y="3035835"/>
            <a:ext cx="6287590" cy="3785652"/>
          </a:xfrm>
          <a:prstGeom prst="rect">
            <a:avLst/>
          </a:prstGeom>
        </p:spPr>
        <p:txBody>
          <a:bodyPr wrap="square">
            <a:spAutoFit/>
          </a:bodyPr>
          <a:lstStyle/>
          <a:p>
            <a:r>
              <a:rPr lang="ru-RU" sz="2000" b="1" dirty="0" err="1" smtClean="0">
                <a:latin typeface="Times New Roman" panose="02020603050405020304" pitchFamily="18" charset="0"/>
                <a:cs typeface="Times New Roman" panose="02020603050405020304" pitchFamily="18" charset="0"/>
              </a:rPr>
              <a:t>Бэкенд</a:t>
            </a:r>
            <a:r>
              <a:rPr lang="en-US" sz="2000" b="1" dirty="0" smtClean="0">
                <a:latin typeface="Times New Roman" panose="02020603050405020304" pitchFamily="18" charset="0"/>
                <a:cs typeface="Times New Roman" panose="02020603050405020304" pitchFamily="18" charset="0"/>
              </a:rPr>
              <a:t>(Back-end)</a:t>
            </a:r>
            <a:r>
              <a:rPr lang="ru-RU" sz="2000" b="1" dirty="0" smtClean="0">
                <a:latin typeface="Times New Roman" panose="02020603050405020304" pitchFamily="18" charset="0"/>
                <a:cs typeface="Times New Roman" panose="02020603050405020304" pitchFamily="18" charset="0"/>
              </a:rPr>
              <a:t> </a:t>
            </a:r>
            <a:r>
              <a:rPr lang="ru-RU" sz="2000" b="1" dirty="0">
                <a:latin typeface="Times New Roman" panose="02020603050405020304" pitchFamily="18" charset="0"/>
                <a:cs typeface="Times New Roman" panose="02020603050405020304" pitchFamily="18" charset="0"/>
              </a:rPr>
              <a:t>— это всё, что находится под капотом у сайта или сервиса. Бэкендер отвечает за то, чтобы сайт работал быстро, выдавал пользователю нужную информацию, надёжно и безопасно хранил данные. Умение писать на Python или серверном языке PHP — то, что нужно бэкендеру.</a:t>
            </a:r>
          </a:p>
          <a:p>
            <a:endParaRPr lang="ru-RU" sz="2000" b="1" dirty="0">
              <a:latin typeface="Times New Roman" panose="02020603050405020304" pitchFamily="18" charset="0"/>
              <a:cs typeface="Times New Roman" panose="02020603050405020304" pitchFamily="18" charset="0"/>
            </a:endParaRPr>
          </a:p>
          <a:p>
            <a:r>
              <a:rPr lang="ru-RU" sz="2000" b="1" dirty="0" err="1" smtClean="0">
                <a:latin typeface="Times New Roman" panose="02020603050405020304" pitchFamily="18" charset="0"/>
                <a:cs typeface="Times New Roman" panose="02020603050405020304" pitchFamily="18" charset="0"/>
              </a:rPr>
              <a:t>Фулстек</a:t>
            </a:r>
            <a:r>
              <a:rPr lang="en-US" sz="2000" b="1" dirty="0" smtClean="0">
                <a:latin typeface="Times New Roman" panose="02020603050405020304" pitchFamily="18" charset="0"/>
                <a:cs typeface="Times New Roman" panose="02020603050405020304" pitchFamily="18" charset="0"/>
              </a:rPr>
              <a:t>(Full</a:t>
            </a:r>
            <a:r>
              <a:rPr lang="ru-RU" sz="2000" b="1"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stack)</a:t>
            </a:r>
            <a:r>
              <a:rPr lang="ru-RU" sz="2000" b="1" dirty="0" smtClean="0">
                <a:latin typeface="Times New Roman" panose="02020603050405020304" pitchFamily="18" charset="0"/>
                <a:cs typeface="Times New Roman" panose="02020603050405020304" pitchFamily="18" charset="0"/>
              </a:rPr>
              <a:t> </a:t>
            </a:r>
            <a:r>
              <a:rPr lang="ru-RU" sz="2000" b="1" dirty="0">
                <a:latin typeface="Times New Roman" panose="02020603050405020304" pitchFamily="18" charset="0"/>
                <a:cs typeface="Times New Roman" panose="02020603050405020304" pitchFamily="18" charset="0"/>
              </a:rPr>
              <a:t>объединяет две предыдущие специализации. Программисты здесь универсальные бойцы, те самые, кто может в одиночку создать сайт под ключ.</a:t>
            </a:r>
          </a:p>
        </p:txBody>
      </p:sp>
      <p:pic>
        <p:nvPicPr>
          <p:cNvPr id="5" name="Рисунок 4"/>
          <p:cNvPicPr>
            <a:picLocks noChangeAspect="1"/>
          </p:cNvPicPr>
          <p:nvPr/>
        </p:nvPicPr>
        <p:blipFill>
          <a:blip r:embed="rId2"/>
          <a:stretch>
            <a:fillRect/>
          </a:stretch>
        </p:blipFill>
        <p:spPr>
          <a:xfrm>
            <a:off x="6745334" y="1432803"/>
            <a:ext cx="5080907" cy="5080907"/>
          </a:xfrm>
          <a:prstGeom prst="rect">
            <a:avLst/>
          </a:prstGeom>
        </p:spPr>
      </p:pic>
    </p:spTree>
    <p:extLst>
      <p:ext uri="{BB962C8B-B14F-4D97-AF65-F5344CB8AC3E}">
        <p14:creationId xmlns:p14="http://schemas.microsoft.com/office/powerpoint/2010/main" val="1904235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6574" y="287255"/>
            <a:ext cx="4974363" cy="740356"/>
          </a:xfrm>
        </p:spPr>
        <p:txBody>
          <a:bodyPr/>
          <a:lstStyle/>
          <a:p>
            <a:r>
              <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Веб-разработчики</a:t>
            </a:r>
          </a:p>
        </p:txBody>
      </p:sp>
      <p:pic>
        <p:nvPicPr>
          <p:cNvPr id="6" name="Рисунок 5"/>
          <p:cNvPicPr>
            <a:picLocks noChangeAspect="1"/>
          </p:cNvPicPr>
          <p:nvPr/>
        </p:nvPicPr>
        <p:blipFill>
          <a:blip r:embed="rId2"/>
          <a:stretch>
            <a:fillRect/>
          </a:stretch>
        </p:blipFill>
        <p:spPr>
          <a:xfrm>
            <a:off x="228400" y="1037765"/>
            <a:ext cx="3994140" cy="3596239"/>
          </a:xfrm>
          <a:prstGeom prst="rect">
            <a:avLst/>
          </a:prstGeom>
        </p:spPr>
      </p:pic>
      <p:pic>
        <p:nvPicPr>
          <p:cNvPr id="7" name="Рисунок 6"/>
          <p:cNvPicPr>
            <a:picLocks noChangeAspect="1"/>
          </p:cNvPicPr>
          <p:nvPr/>
        </p:nvPicPr>
        <p:blipFill>
          <a:blip r:embed="rId3"/>
          <a:stretch>
            <a:fillRect/>
          </a:stretch>
        </p:blipFill>
        <p:spPr>
          <a:xfrm>
            <a:off x="6499819" y="565930"/>
            <a:ext cx="4434918" cy="3559252"/>
          </a:xfrm>
          <a:prstGeom prst="rect">
            <a:avLst/>
          </a:prstGeom>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9" y="4515419"/>
            <a:ext cx="3271627" cy="121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5470" y="4521192"/>
            <a:ext cx="2463406" cy="1277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400" y="5695374"/>
            <a:ext cx="2506260" cy="116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2304" y="4100639"/>
            <a:ext cx="3271627" cy="149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7946" y="3930460"/>
            <a:ext cx="3101654" cy="164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9819" y="5478128"/>
            <a:ext cx="3166335" cy="120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636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87552"/>
            <a:ext cx="5268128" cy="923236"/>
          </a:xfrm>
        </p:spPr>
        <p:txBody>
          <a:bodyPr/>
          <a:lstStyle/>
          <a:p>
            <a:r>
              <a:rPr lang="en-US" b="1" dirty="0"/>
              <a:t>SEO-</a:t>
            </a:r>
            <a:r>
              <a:rPr lang="ru-RU" b="1" dirty="0"/>
              <a:t>специалист</a:t>
            </a:r>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5" name="Прямоугольник 4"/>
          <p:cNvSpPr/>
          <p:nvPr/>
        </p:nvSpPr>
        <p:spPr>
          <a:xfrm>
            <a:off x="261258" y="1689463"/>
            <a:ext cx="6278880" cy="4524315"/>
          </a:xfrm>
          <a:prstGeom prst="rect">
            <a:avLst/>
          </a:prstGeom>
        </p:spPr>
        <p:txBody>
          <a:bodyPr wrap="square">
            <a:spAutoFit/>
          </a:bodyPr>
          <a:lstStyle/>
          <a:p>
            <a:r>
              <a:rPr lang="ru-RU" sz="2400" dirty="0"/>
              <a:t>От этого профессионала зависит, насколько успешно сайты будут продвигаться поисковыми системами. Для этого ресурсы оптимизируются, чтобы </a:t>
            </a:r>
            <a:r>
              <a:rPr lang="ru-RU" sz="2400" dirty="0" err="1"/>
              <a:t>Google</a:t>
            </a:r>
            <a:r>
              <a:rPr lang="ru-RU" sz="2400" dirty="0"/>
              <a:t> или Яндекс показывали их пользователю на первой странице выдачи, а еще лучше – в верхних строках. Грамотный SEO-специалист добивается максимального количества переходов на сайт компании по результатам поисковых запросов.</a:t>
            </a:r>
            <a:endParaRPr lang="ru-RU" sz="2400" b="1" dirty="0">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827" y="106552"/>
            <a:ext cx="5603410" cy="373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01" y="3951620"/>
            <a:ext cx="3738812" cy="184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4228" y="4769110"/>
            <a:ext cx="4447202" cy="179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2705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87552"/>
            <a:ext cx="5268128" cy="923236"/>
          </a:xfrm>
        </p:spPr>
        <p:txBody>
          <a:bodyPr/>
          <a:lstStyle/>
          <a:p>
            <a:r>
              <a:rPr lang="en-US" b="1" dirty="0"/>
              <a:t>SMM-</a:t>
            </a:r>
            <a:r>
              <a:rPr lang="ru-RU" b="1" dirty="0"/>
              <a:t>специалист</a:t>
            </a:r>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5" name="Прямоугольник 4"/>
          <p:cNvSpPr/>
          <p:nvPr/>
        </p:nvSpPr>
        <p:spPr>
          <a:xfrm>
            <a:off x="261258" y="1689463"/>
            <a:ext cx="5829149" cy="4154984"/>
          </a:xfrm>
          <a:prstGeom prst="rect">
            <a:avLst/>
          </a:prstGeom>
        </p:spPr>
        <p:txBody>
          <a:bodyPr wrap="square">
            <a:spAutoFit/>
          </a:bodyPr>
          <a:lstStyle/>
          <a:p>
            <a:r>
              <a:rPr lang="ru-RU" sz="2400" dirty="0"/>
              <a:t>Социальные сети сегодня являются одним из наиболее эффективных инструментов продаж. За ведение профиля и продвижение бренда на этих площадках отвечает SMM-специалист. В его обязанности также входит взаимодействие с подписчиками, создание в аккаунте компании доброжелательной атмосферы и поддержание интереса к продукту.</a:t>
            </a:r>
            <a:endParaRPr lang="ru-RU" sz="2400" b="1" dirty="0">
              <a:latin typeface="Times New Roman" panose="02020603050405020304" pitchFamily="18" charset="0"/>
              <a:cs typeface="Times New Roman" panose="02020603050405020304"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349" y="711074"/>
            <a:ext cx="6101593" cy="305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522" y="3766955"/>
            <a:ext cx="3653219" cy="171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349" y="5136043"/>
            <a:ext cx="3155862" cy="154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0337" y="5257160"/>
            <a:ext cx="4092481" cy="150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695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939"/>
            <a:ext cx="12192000" cy="81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646111" y="452718"/>
            <a:ext cx="9404723" cy="243568"/>
          </a:xfrm>
        </p:spPr>
        <p:txBody>
          <a:bodyPr/>
          <a:lstStyle/>
          <a:p>
            <a:endParaRPr lang="ru-RU" dirty="0"/>
          </a:p>
        </p:txBody>
      </p:sp>
      <p:graphicFrame>
        <p:nvGraphicFramePr>
          <p:cNvPr id="7" name="Объект 6"/>
          <p:cNvGraphicFramePr>
            <a:graphicFrameLocks noGrp="1"/>
          </p:cNvGraphicFramePr>
          <p:nvPr>
            <p:ph idx="1"/>
            <p:extLst>
              <p:ext uri="{D42A27DB-BD31-4B8C-83A1-F6EECF244321}">
                <p14:modId xmlns:p14="http://schemas.microsoft.com/office/powerpoint/2010/main" val="1371450389"/>
              </p:ext>
            </p:extLst>
          </p:nvPr>
        </p:nvGraphicFramePr>
        <p:xfrm>
          <a:off x="318781" y="4509082"/>
          <a:ext cx="6467911" cy="2114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Схема 5"/>
          <p:cNvGraphicFramePr/>
          <p:nvPr>
            <p:extLst>
              <p:ext uri="{D42A27DB-BD31-4B8C-83A1-F6EECF244321}">
                <p14:modId xmlns:p14="http://schemas.microsoft.com/office/powerpoint/2010/main" val="3521682064"/>
              </p:ext>
            </p:extLst>
          </p:nvPr>
        </p:nvGraphicFramePr>
        <p:xfrm>
          <a:off x="318782" y="1191238"/>
          <a:ext cx="6224631" cy="26760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30012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87552"/>
            <a:ext cx="5268128" cy="923236"/>
          </a:xfrm>
        </p:spPr>
        <p:txBody>
          <a:bodyPr/>
          <a:lstStyle/>
          <a:p>
            <a:r>
              <a:rPr lang="en-US" b="1" dirty="0"/>
              <a:t>Web-</a:t>
            </a:r>
            <a:r>
              <a:rPr lang="ru-RU" b="1" dirty="0"/>
              <a:t>аналитик</a:t>
            </a:r>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5" name="Прямоугольник 4"/>
          <p:cNvSpPr/>
          <p:nvPr/>
        </p:nvSpPr>
        <p:spPr>
          <a:xfrm>
            <a:off x="194146" y="1437793"/>
            <a:ext cx="5829149" cy="4801314"/>
          </a:xfrm>
          <a:prstGeom prst="rect">
            <a:avLst/>
          </a:prstGeom>
        </p:spPr>
        <p:txBody>
          <a:bodyPr wrap="square">
            <a:spAutoFit/>
          </a:bodyPr>
          <a:lstStyle/>
          <a:p>
            <a:pPr marL="285750" indent="-285750">
              <a:buFont typeface="Arial" pitchFamily="34" charset="0"/>
              <a:buChar char="•"/>
            </a:pPr>
            <a:r>
              <a:rPr lang="ru-RU" dirty="0"/>
              <a:t>Площадки в Интернете создаются с определенной целью, чаще всего – для привлечения внимания потенциальных потребителей какого-либо продукта. Веб-аналитик собирает и изучает данные о том, насколько успешно другие специалисты выполнили свою работу</a:t>
            </a:r>
            <a:r>
              <a:rPr lang="ru-RU" dirty="0" smtClean="0"/>
              <a:t>.</a:t>
            </a:r>
            <a:endParaRPr lang="ru-RU" dirty="0"/>
          </a:p>
          <a:p>
            <a:pPr marL="285750" indent="-285750">
              <a:buFont typeface="Arial" pitchFamily="34" charset="0"/>
              <a:buChar char="•"/>
            </a:pPr>
            <a:r>
              <a:rPr lang="ru-RU" u="sng" dirty="0"/>
              <a:t>Основная цель веб-аналитика </a:t>
            </a:r>
            <a:r>
              <a:rPr lang="ru-RU" dirty="0"/>
              <a:t>— сделать работу сайта или приложения более эффективной. Для этого он собирает данные обо всех ошибках или проблемах ресурса. На основании этих данных он придумывает, как можно улучшить работу. Затем дает рекомендации другим специалистам: программистам, маркетологам, </a:t>
            </a:r>
            <a:r>
              <a:rPr lang="ru-RU" dirty="0" err="1"/>
              <a:t>контентщикам</a:t>
            </a:r>
            <a:r>
              <a:rPr lang="ru-RU" dirty="0"/>
              <a:t> и всем, кто как-то связан с сайтом.</a:t>
            </a:r>
            <a:endParaRPr lang="ru-RU" b="1" dirty="0">
              <a:latin typeface="Times New Roman" panose="02020603050405020304" pitchFamily="18" charset="0"/>
              <a:cs typeface="Times New Roman" panose="02020603050405020304" pitchFamily="18" charset="0"/>
            </a:endParaRP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171" y="0"/>
            <a:ext cx="5598414" cy="368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171" y="3325872"/>
            <a:ext cx="3713366" cy="1722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171" y="4838205"/>
            <a:ext cx="2681520" cy="161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691" y="2906423"/>
            <a:ext cx="2846987" cy="3658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817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672" b="13025"/>
          <a:stretch/>
        </p:blipFill>
        <p:spPr bwMode="auto">
          <a:xfrm>
            <a:off x="-1" y="0"/>
            <a:ext cx="11895589" cy="75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6442906" y="947669"/>
            <a:ext cx="4655730" cy="1921366"/>
          </a:xfrm>
        </p:spPr>
        <p:style>
          <a:lnRef idx="1">
            <a:schemeClr val="accent2"/>
          </a:lnRef>
          <a:fillRef idx="3">
            <a:schemeClr val="accent2"/>
          </a:fillRef>
          <a:effectRef idx="2">
            <a:schemeClr val="accent2"/>
          </a:effectRef>
          <a:fontRef idx="minor">
            <a:schemeClr val="lt1"/>
          </a:fontRef>
        </p:style>
        <p:txBody>
          <a:bodyPr/>
          <a:lstStyle/>
          <a:p>
            <a:r>
              <a:rPr lang="en-US" b="1" dirty="0"/>
              <a:t>IT-</a:t>
            </a:r>
            <a:r>
              <a:rPr lang="ru-RU" b="1" dirty="0" smtClean="0"/>
              <a:t>профессии</a:t>
            </a:r>
            <a:br>
              <a:rPr lang="ru-RU" b="1" dirty="0" smtClean="0"/>
            </a:br>
            <a:r>
              <a:rPr lang="ru-RU" b="1" dirty="0" smtClean="0"/>
              <a:t> </a:t>
            </a:r>
            <a:r>
              <a:rPr lang="ru-RU" b="1" dirty="0"/>
              <a:t>в дизайне</a:t>
            </a:r>
            <a:br>
              <a:rPr lang="ru-RU" b="1" dirty="0"/>
            </a:br>
            <a:endParaRPr lang="ru-RU" dirty="0"/>
          </a:p>
        </p:txBody>
      </p:sp>
    </p:spTree>
    <p:extLst>
      <p:ext uri="{BB962C8B-B14F-4D97-AF65-F5344CB8AC3E}">
        <p14:creationId xmlns:p14="http://schemas.microsoft.com/office/powerpoint/2010/main" val="136265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87552"/>
            <a:ext cx="5268128" cy="923236"/>
          </a:xfrm>
        </p:spPr>
        <p:txBody>
          <a:bodyPr/>
          <a:lstStyle/>
          <a:p>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graphicFrame>
        <p:nvGraphicFramePr>
          <p:cNvPr id="3" name="Схема 2"/>
          <p:cNvGraphicFramePr/>
          <p:nvPr>
            <p:extLst>
              <p:ext uri="{D42A27DB-BD31-4B8C-83A1-F6EECF244321}">
                <p14:modId xmlns:p14="http://schemas.microsoft.com/office/powerpoint/2010/main" val="127575682"/>
              </p:ext>
            </p:extLst>
          </p:nvPr>
        </p:nvGraphicFramePr>
        <p:xfrm>
          <a:off x="93478" y="0"/>
          <a:ext cx="5829149" cy="7294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6516" y="654341"/>
            <a:ext cx="4940285" cy="494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4141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87552"/>
            <a:ext cx="5268128" cy="923236"/>
          </a:xfrm>
        </p:spPr>
        <p:txBody>
          <a:bodyPr/>
          <a:lstStyle/>
          <a:p>
            <a:r>
              <a:rPr lang="en-US" b="1" dirty="0"/>
              <a:t>Web-</a:t>
            </a:r>
            <a:r>
              <a:rPr lang="ru-RU" b="1" dirty="0"/>
              <a:t>дизайнер</a:t>
            </a:r>
            <a:r>
              <a:rPr lang="ru-RU" dirty="0"/>
              <a:t/>
            </a:r>
            <a:br>
              <a:rPr lang="ru-RU" dirty="0"/>
            </a:br>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3" name="Прямоугольник 2"/>
          <p:cNvSpPr/>
          <p:nvPr/>
        </p:nvSpPr>
        <p:spPr>
          <a:xfrm>
            <a:off x="-218113" y="1594681"/>
            <a:ext cx="5922627" cy="4801314"/>
          </a:xfrm>
          <a:prstGeom prst="rect">
            <a:avLst/>
          </a:prstGeom>
        </p:spPr>
        <p:txBody>
          <a:bodyPr wrap="square">
            <a:spAutoFit/>
          </a:bodyPr>
          <a:lstStyle/>
          <a:p>
            <a:pPr marL="285750" indent="-285750">
              <a:buFont typeface="Wingdings" pitchFamily="2" charset="2"/>
              <a:buChar char="§"/>
            </a:pPr>
            <a:r>
              <a:rPr lang="ru-RU" dirty="0"/>
              <a:t>Такие специалисты отвечают за внешний вид и верстку сайта. Это может быть как совершенно новая страница, которая создается с нуля, так и </a:t>
            </a:r>
            <a:r>
              <a:rPr lang="ru-RU" dirty="0" err="1"/>
              <a:t>редизайн</a:t>
            </a:r>
            <a:r>
              <a:rPr lang="ru-RU" dirty="0"/>
              <a:t> ранее существующего портала. Дизайнеры решают, как разные части сайта будут сочетаться между собой и какая между ними будет работать логика. В отличие от веб-разработчиков, которые занимаются программированием и написанием кодов, веб-дизайнер уделяет больше внимания именно </a:t>
            </a:r>
            <a:r>
              <a:rPr lang="ru-RU" dirty="0" err="1"/>
              <a:t>визуалу</a:t>
            </a:r>
            <a:r>
              <a:rPr lang="ru-RU" dirty="0"/>
              <a:t>. Но в некоторых случаях эти профессии могут и пересекаться.</a:t>
            </a:r>
          </a:p>
          <a:p>
            <a:endParaRPr lang="ru-RU" dirty="0"/>
          </a:p>
          <a:p>
            <a:pPr marL="285750" indent="-285750">
              <a:buFont typeface="Wingdings" pitchFamily="2" charset="2"/>
              <a:buChar char="§"/>
            </a:pPr>
            <a:r>
              <a:rPr lang="ru-RU" dirty="0"/>
              <a:t>В первую очередь задача веб-дизайнера — сделать так, чтобы портал был красивым и привлекал внимание пользователей.</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7566" y="1222695"/>
            <a:ext cx="3621087" cy="151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074" y="2734834"/>
            <a:ext cx="3720070" cy="151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3067" y="4246973"/>
            <a:ext cx="3545586" cy="160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053" y="0"/>
            <a:ext cx="3521046" cy="850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708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7246" y="163385"/>
            <a:ext cx="6072947" cy="740230"/>
          </a:xfrm>
        </p:spPr>
        <p:txBody>
          <a:bodyPr/>
          <a:lstStyle/>
          <a:p>
            <a:r>
              <a:rPr lang="ru-RU"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Графический дизайнер</a:t>
            </a:r>
            <a:endPar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147246" y="964077"/>
            <a:ext cx="7983742" cy="1600438"/>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Графический дизайнер — специалист, который создает визуальный контент, чтобы передать целевой аудитории какую-либо информацию. В профессии совмещены творчество и технологии, она тесно связана с информатикой и рисованием.</a:t>
            </a:r>
          </a:p>
          <a:p>
            <a:endParaRPr lang="ru-RU" dirty="0"/>
          </a:p>
        </p:txBody>
      </p:sp>
      <p:pic>
        <p:nvPicPr>
          <p:cNvPr id="6" name="Рисунок 5"/>
          <p:cNvPicPr>
            <a:picLocks noChangeAspect="1"/>
          </p:cNvPicPr>
          <p:nvPr/>
        </p:nvPicPr>
        <p:blipFill rotWithShape="1">
          <a:blip r:embed="rId2"/>
          <a:srcRect t="2245" r="396" b="3460"/>
          <a:stretch/>
        </p:blipFill>
        <p:spPr>
          <a:xfrm>
            <a:off x="9020398" y="879565"/>
            <a:ext cx="3080945" cy="5316301"/>
          </a:xfrm>
          <a:prstGeom prst="rect">
            <a:avLst/>
          </a:prstGeom>
        </p:spPr>
      </p:pic>
      <p:sp>
        <p:nvSpPr>
          <p:cNvPr id="9" name="Прямоугольник 8"/>
          <p:cNvSpPr/>
          <p:nvPr/>
        </p:nvSpPr>
        <p:spPr>
          <a:xfrm>
            <a:off x="147246" y="2469565"/>
            <a:ext cx="7983742" cy="2585323"/>
          </a:xfrm>
          <a:prstGeom prst="rect">
            <a:avLst/>
          </a:prstGeom>
        </p:spPr>
        <p:txBody>
          <a:bodyPr wrap="square">
            <a:spAutoFit/>
          </a:bodyPr>
          <a:lstStyle/>
          <a:p>
            <a:r>
              <a:rPr lang="ru-RU" b="1" dirty="0" smtClean="0">
                <a:latin typeface="Times New Roman" panose="02020603050405020304" pitchFamily="18" charset="0"/>
                <a:cs typeface="Times New Roman" panose="02020603050405020304" pitchFamily="18" charset="0"/>
              </a:rPr>
              <a:t>Навыки</a:t>
            </a:r>
            <a:r>
              <a:rPr lang="en-US" b="1" dirty="0" smtClean="0">
                <a:latin typeface="Times New Roman" panose="02020603050405020304" pitchFamily="18" charset="0"/>
                <a:cs typeface="Times New Roman" panose="02020603050405020304" pitchFamily="18" charset="0"/>
              </a:rPr>
              <a:t>:</a:t>
            </a:r>
            <a:r>
              <a:rPr lang="ru-RU" b="1" dirty="0" smtClean="0">
                <a:latin typeface="Times New Roman" panose="02020603050405020304" pitchFamily="18" charset="0"/>
                <a:cs typeface="Times New Roman" panose="02020603050405020304" pitchFamily="18" charset="0"/>
              </a:rPr>
              <a:t> </a:t>
            </a:r>
          </a:p>
          <a:p>
            <a:r>
              <a:rPr lang="ru-RU" b="1" dirty="0" smtClean="0">
                <a:latin typeface="Times New Roman" panose="02020603050405020304" pitchFamily="18" charset="0"/>
                <a:cs typeface="Times New Roman" panose="02020603050405020304" pitchFamily="18" charset="0"/>
              </a:rPr>
              <a:t>Владение </a:t>
            </a:r>
            <a:r>
              <a:rPr lang="ru-RU" b="1" dirty="0">
                <a:latin typeface="Times New Roman" panose="02020603050405020304" pitchFamily="18" charset="0"/>
                <a:cs typeface="Times New Roman" panose="02020603050405020304" pitchFamily="18" charset="0"/>
              </a:rPr>
              <a:t>графическими программами: знание Photoshop, Illustrator, InDesign и других программ для работы с </a:t>
            </a:r>
            <a:r>
              <a:rPr lang="ru-RU" b="1" dirty="0" smtClean="0">
                <a:latin typeface="Times New Roman" panose="02020603050405020304" pitchFamily="18" charset="0"/>
                <a:cs typeface="Times New Roman" panose="02020603050405020304" pitchFamily="18" charset="0"/>
              </a:rPr>
              <a:t>графикой.</a:t>
            </a:r>
          </a:p>
          <a:p>
            <a:endParaRPr lang="ru-RU" b="1" dirty="0">
              <a:latin typeface="Times New Roman" panose="02020603050405020304" pitchFamily="18" charset="0"/>
              <a:cs typeface="Times New Roman" panose="02020603050405020304" pitchFamily="18" charset="0"/>
            </a:endParaRPr>
          </a:p>
          <a:p>
            <a:r>
              <a:rPr lang="ru-RU" b="1" dirty="0" smtClean="0">
                <a:latin typeface="Times New Roman" panose="02020603050405020304" pitchFamily="18" charset="0"/>
                <a:cs typeface="Times New Roman" panose="02020603050405020304" pitchFamily="18" charset="0"/>
              </a:rPr>
              <a:t> </a:t>
            </a:r>
            <a:r>
              <a:rPr lang="ru-RU" b="1" dirty="0">
                <a:latin typeface="Times New Roman" panose="02020603050405020304" pitchFamily="18" charset="0"/>
                <a:cs typeface="Times New Roman" panose="02020603050405020304" pitchFamily="18" charset="0"/>
              </a:rPr>
              <a:t>Креативность и художественный вкус: способность создавать оригинальные и привлекательные дизайны.</a:t>
            </a:r>
          </a:p>
          <a:p>
            <a:endParaRPr lang="ru-RU" b="1" dirty="0">
              <a:latin typeface="Times New Roman" panose="02020603050405020304" pitchFamily="18" charset="0"/>
              <a:cs typeface="Times New Roman" panose="02020603050405020304" pitchFamily="18" charset="0"/>
            </a:endParaRPr>
          </a:p>
          <a:p>
            <a:r>
              <a:rPr lang="ru-RU" b="1" dirty="0" smtClean="0">
                <a:latin typeface="Times New Roman" panose="02020603050405020304" pitchFamily="18" charset="0"/>
                <a:cs typeface="Times New Roman" panose="02020603050405020304" pitchFamily="18" charset="0"/>
              </a:rPr>
              <a:t>Знание </a:t>
            </a:r>
            <a:r>
              <a:rPr lang="ru-RU" b="1" dirty="0">
                <a:latin typeface="Times New Roman" panose="02020603050405020304" pitchFamily="18" charset="0"/>
                <a:cs typeface="Times New Roman" panose="02020603050405020304" pitchFamily="18" charset="0"/>
              </a:rPr>
              <a:t>основ дизайна: понимание композиции, цветовой гаммы, </a:t>
            </a:r>
            <a:r>
              <a:rPr lang="ru-RU" b="1" dirty="0" smtClean="0">
                <a:latin typeface="Times New Roman" panose="02020603050405020304" pitchFamily="18" charset="0"/>
                <a:cs typeface="Times New Roman" panose="02020603050405020304" pitchFamily="18" charset="0"/>
              </a:rPr>
              <a:t>типографии, брэндинга </a:t>
            </a:r>
            <a:r>
              <a:rPr lang="ru-RU" b="1" dirty="0">
                <a:latin typeface="Times New Roman" panose="02020603050405020304" pitchFamily="18" charset="0"/>
                <a:cs typeface="Times New Roman" panose="02020603050405020304" pitchFamily="18" charset="0"/>
              </a:rPr>
              <a:t>и других аспектов дизайна.</a:t>
            </a:r>
          </a:p>
        </p:txBody>
      </p:sp>
      <p:pic>
        <p:nvPicPr>
          <p:cNvPr id="7" name="Рисунок 6"/>
          <p:cNvPicPr>
            <a:picLocks noChangeAspect="1"/>
          </p:cNvPicPr>
          <p:nvPr/>
        </p:nvPicPr>
        <p:blipFill>
          <a:blip r:embed="rId3"/>
          <a:stretch>
            <a:fillRect/>
          </a:stretch>
        </p:blipFill>
        <p:spPr>
          <a:xfrm>
            <a:off x="8257999" y="375575"/>
            <a:ext cx="2339979" cy="2972532"/>
          </a:xfrm>
          <a:prstGeom prst="rect">
            <a:avLst/>
          </a:prstGeom>
        </p:spPr>
      </p:pic>
    </p:spTree>
    <p:extLst>
      <p:ext uri="{BB962C8B-B14F-4D97-AF65-F5344CB8AC3E}">
        <p14:creationId xmlns:p14="http://schemas.microsoft.com/office/powerpoint/2010/main" val="157850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8759" y="417884"/>
            <a:ext cx="6367504" cy="627774"/>
          </a:xfrm>
        </p:spPr>
        <p:txBody>
          <a:bodyPr/>
          <a:lstStyle/>
          <a:p>
            <a:r>
              <a:rPr lang="ru-RU"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Графический дизайнер </a:t>
            </a:r>
            <a:endPar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80424" y="1453676"/>
            <a:ext cx="6214335" cy="1631216"/>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Графический дизайнер — незаменимый специалист для любой сферы и бизнеса, поскольку именно он создает визуальное оформление многих вещей, которые мы видим каждый день: от указателей на улице до фирменного стиля брендов.</a:t>
            </a:r>
          </a:p>
        </p:txBody>
      </p:sp>
      <p:pic>
        <p:nvPicPr>
          <p:cNvPr id="6" name="Рисунок 5"/>
          <p:cNvPicPr>
            <a:picLocks noChangeAspect="1"/>
          </p:cNvPicPr>
          <p:nvPr/>
        </p:nvPicPr>
        <p:blipFill>
          <a:blip r:embed="rId2"/>
          <a:stretch>
            <a:fillRect/>
          </a:stretch>
        </p:blipFill>
        <p:spPr>
          <a:xfrm>
            <a:off x="7365615" y="3914311"/>
            <a:ext cx="4321500" cy="717800"/>
          </a:xfrm>
          <a:prstGeom prst="rect">
            <a:avLst/>
          </a:prstGeom>
        </p:spPr>
      </p:pic>
      <p:pic>
        <p:nvPicPr>
          <p:cNvPr id="8" name="Рисунок 7"/>
          <p:cNvPicPr>
            <a:picLocks noChangeAspect="1"/>
          </p:cNvPicPr>
          <p:nvPr/>
        </p:nvPicPr>
        <p:blipFill>
          <a:blip r:embed="rId3"/>
          <a:stretch>
            <a:fillRect/>
          </a:stretch>
        </p:blipFill>
        <p:spPr>
          <a:xfrm>
            <a:off x="7818759" y="1803724"/>
            <a:ext cx="3868356" cy="1884963"/>
          </a:xfrm>
          <a:prstGeom prst="rect">
            <a:avLst/>
          </a:prstGeom>
        </p:spPr>
      </p:pic>
      <p:pic>
        <p:nvPicPr>
          <p:cNvPr id="9" name="Рисунок 8"/>
          <p:cNvPicPr>
            <a:picLocks noChangeAspect="1"/>
          </p:cNvPicPr>
          <p:nvPr/>
        </p:nvPicPr>
        <p:blipFill>
          <a:blip r:embed="rId4"/>
          <a:stretch>
            <a:fillRect/>
          </a:stretch>
        </p:blipFill>
        <p:spPr>
          <a:xfrm>
            <a:off x="6165914" y="5013247"/>
            <a:ext cx="5521201" cy="950600"/>
          </a:xfrm>
          <a:prstGeom prst="rect">
            <a:avLst/>
          </a:prstGeom>
        </p:spPr>
      </p:pic>
      <p:sp>
        <p:nvSpPr>
          <p:cNvPr id="12" name="Прямоугольник 11"/>
          <p:cNvSpPr/>
          <p:nvPr/>
        </p:nvSpPr>
        <p:spPr>
          <a:xfrm>
            <a:off x="198759" y="3492910"/>
            <a:ext cx="6096000" cy="646331"/>
          </a:xfrm>
          <a:prstGeom prst="rect">
            <a:avLst/>
          </a:prstGeom>
        </p:spPr>
        <p:txBody>
          <a:bodyPr>
            <a:spAutoFit/>
          </a:bodyPr>
          <a:lstStyle/>
          <a:p>
            <a:r>
              <a:rPr lang="ru-RU" b="1" dirty="0">
                <a:latin typeface="Times New Roman" panose="02020603050405020304" pitchFamily="18" charset="0"/>
                <a:cs typeface="Times New Roman" panose="02020603050405020304" pitchFamily="18" charset="0"/>
              </a:rPr>
              <a:t>Дизайн — ключевой инструмент маркетинга. Потребители любят глазами.</a:t>
            </a:r>
          </a:p>
        </p:txBody>
      </p:sp>
      <p:sp>
        <p:nvSpPr>
          <p:cNvPr id="13" name="Прямоугольник 12"/>
          <p:cNvSpPr/>
          <p:nvPr/>
        </p:nvSpPr>
        <p:spPr>
          <a:xfrm>
            <a:off x="198759" y="4197211"/>
            <a:ext cx="6096000" cy="1754326"/>
          </a:xfrm>
          <a:prstGeom prst="rect">
            <a:avLst/>
          </a:prstGeom>
        </p:spPr>
        <p:txBody>
          <a:bodyPr>
            <a:spAutoFit/>
          </a:bodyPr>
          <a:lstStyle/>
          <a:p>
            <a:r>
              <a:rPr lang="ru-RU" b="1" dirty="0">
                <a:latin typeface="Times New Roman" panose="02020603050405020304" pitchFamily="18" charset="0"/>
                <a:cs typeface="Times New Roman" panose="02020603050405020304" pitchFamily="18" charset="0"/>
              </a:rPr>
              <a:t>Чем больше компаний появляется на рынке, тем больше становится специалистов по графике, которые повышают узнаваемость брендов и продажи. Конкуренция растет, поэтому только постоянное самосовершенствование </a:t>
            </a:r>
            <a:r>
              <a:rPr lang="ru-RU" b="1" dirty="0" smtClean="0">
                <a:latin typeface="Times New Roman" panose="02020603050405020304" pitchFamily="18" charset="0"/>
                <a:cs typeface="Times New Roman" panose="02020603050405020304" pitchFamily="18" charset="0"/>
              </a:rPr>
              <a:t>позволяет</a:t>
            </a:r>
            <a:r>
              <a:rPr lang="en-US" b="1" dirty="0" smtClean="0">
                <a:latin typeface="Times New Roman" panose="02020603050405020304" pitchFamily="18" charset="0"/>
                <a:cs typeface="Times New Roman" panose="02020603050405020304" pitchFamily="18" charset="0"/>
              </a:rPr>
              <a:t> </a:t>
            </a:r>
            <a:r>
              <a:rPr lang="ru-RU" b="1" dirty="0" smtClean="0">
                <a:latin typeface="Times New Roman" panose="02020603050405020304" pitchFamily="18" charset="0"/>
                <a:cs typeface="Times New Roman" panose="02020603050405020304" pitchFamily="18" charset="0"/>
              </a:rPr>
              <a:t>получить  первенства </a:t>
            </a:r>
            <a:r>
              <a:rPr lang="ru-RU" b="1" dirty="0">
                <a:latin typeface="Times New Roman" panose="02020603050405020304" pitchFamily="18" charset="0"/>
                <a:cs typeface="Times New Roman" panose="02020603050405020304" pitchFamily="18" charset="0"/>
              </a:rPr>
              <a:t>и высокооплачиваемые проекты.</a:t>
            </a:r>
          </a:p>
        </p:txBody>
      </p:sp>
    </p:spTree>
    <p:extLst>
      <p:ext uri="{BB962C8B-B14F-4D97-AF65-F5344CB8AC3E}">
        <p14:creationId xmlns:p14="http://schemas.microsoft.com/office/powerpoint/2010/main" val="4211038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9451" y="2919082"/>
            <a:ext cx="9404723" cy="1400530"/>
          </a:xfrm>
        </p:spPr>
        <p:style>
          <a:lnRef idx="1">
            <a:schemeClr val="accent1"/>
          </a:lnRef>
          <a:fillRef idx="3">
            <a:schemeClr val="accent1"/>
          </a:fillRef>
          <a:effectRef idx="2">
            <a:schemeClr val="accent1"/>
          </a:effectRef>
          <a:fontRef idx="minor">
            <a:schemeClr val="lt1"/>
          </a:fontRef>
        </p:style>
        <p:txBody>
          <a:bodyPr/>
          <a:lstStyle/>
          <a:p>
            <a:r>
              <a:rPr lang="en-US" b="1" dirty="0"/>
              <a:t>IT-</a:t>
            </a:r>
            <a:r>
              <a:rPr lang="ru-RU" b="1" dirty="0"/>
              <a:t>профессии в администрировании</a:t>
            </a:r>
            <a:br>
              <a:rPr lang="ru-RU" b="1" dirty="0"/>
            </a:br>
            <a:endParaRPr lang="ru-RU" dirty="0"/>
          </a:p>
        </p:txBody>
      </p:sp>
      <p:sp>
        <p:nvSpPr>
          <p:cNvPr id="3" name="Объект 2"/>
          <p:cNvSpPr>
            <a:spLocks noGrp="1"/>
          </p:cNvSpPr>
          <p:nvPr>
            <p:ph idx="1"/>
          </p:nvPr>
        </p:nvSpPr>
        <p:spPr>
          <a:xfrm flipV="1">
            <a:off x="4764947" y="-1551963"/>
            <a:ext cx="5284906" cy="3604881"/>
          </a:xfrm>
        </p:spPr>
        <p:txBody>
          <a:bodyPr/>
          <a:lstStyle/>
          <a:p>
            <a:pPr marL="0" indent="0">
              <a:buNone/>
            </a:pPr>
            <a:endParaRPr lang="ru-RU" dirty="0"/>
          </a:p>
        </p:txBody>
      </p:sp>
    </p:spTree>
    <p:extLst>
      <p:ext uri="{BB962C8B-B14F-4D97-AF65-F5344CB8AC3E}">
        <p14:creationId xmlns:p14="http://schemas.microsoft.com/office/powerpoint/2010/main" val="2377036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3772" y="193937"/>
            <a:ext cx="8976061" cy="821131"/>
          </a:xfrm>
        </p:spPr>
        <p:txBody>
          <a:bodyPr/>
          <a:lstStyle/>
          <a:p>
            <a:r>
              <a:rPr lang="ru-RU" b="1" dirty="0"/>
              <a:t>Администратор баз </a:t>
            </a:r>
            <a:r>
              <a:rPr lang="ru-RU" b="1" dirty="0" smtClean="0"/>
              <a:t>данных </a:t>
            </a:r>
            <a:r>
              <a:rPr lang="en-US" b="1" dirty="0" smtClean="0"/>
              <a:t>(DBA)</a:t>
            </a:r>
            <a:r>
              <a:rPr lang="ru-RU" dirty="0"/>
              <a:t/>
            </a:r>
            <a:br>
              <a:rPr lang="ru-RU" dirty="0"/>
            </a:br>
            <a:r>
              <a:rPr lang="ru-RU" dirty="0"/>
              <a:t/>
            </a:r>
            <a:br>
              <a:rPr lang="ru-RU" dirty="0"/>
            </a:br>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3" name="Прямоугольник 2"/>
          <p:cNvSpPr/>
          <p:nvPr/>
        </p:nvSpPr>
        <p:spPr>
          <a:xfrm>
            <a:off x="0" y="1594681"/>
            <a:ext cx="6096000" cy="4801314"/>
          </a:xfrm>
          <a:prstGeom prst="rect">
            <a:avLst/>
          </a:prstGeom>
        </p:spPr>
        <p:txBody>
          <a:bodyPr>
            <a:spAutoFit/>
          </a:bodyPr>
          <a:lstStyle/>
          <a:p>
            <a:pPr marL="285750" indent="-285750">
              <a:buFont typeface="Wingdings" pitchFamily="2" charset="2"/>
              <a:buChar char="§"/>
            </a:pPr>
            <a:r>
              <a:rPr lang="ru-RU" dirty="0"/>
              <a:t>Администратор баз данных – это специалист, ответственный за управление и обслуживание баз данных в организации. Он отличается от других «</a:t>
            </a:r>
            <a:r>
              <a:rPr lang="ru-RU" dirty="0" err="1"/>
              <a:t>айтишников</a:t>
            </a:r>
            <a:r>
              <a:rPr lang="ru-RU" dirty="0"/>
              <a:t>» тем, что его основная задача заключается в обеспечении безопасности и эффективности работы баз данных. В отличие от разработчиков, которые занимаются созданием и модификацией баз данных, администраторы баз данных отвечают за их эксплуатацию и поддержку</a:t>
            </a:r>
            <a:r>
              <a:rPr lang="ru-RU" dirty="0" smtClean="0"/>
              <a:t>.</a:t>
            </a:r>
          </a:p>
          <a:p>
            <a:pPr marL="285750" indent="-285750">
              <a:buFont typeface="Wingdings" pitchFamily="2" charset="2"/>
              <a:buChar char="§"/>
            </a:pPr>
            <a:r>
              <a:rPr lang="ru-RU" dirty="0"/>
              <a:t>Администратор баз данных играет важную роль в организации, так как от его работы зависит надежность и доступность данных. Он отвечает за создание и настройку баз данных, обеспечение их безопасности, мониторинг производительности и резервное копирование данных.</a:t>
            </a:r>
            <a:endParaRPr lang="ru-RU" dirty="0"/>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436" b="9987"/>
          <a:stretch/>
        </p:blipFill>
        <p:spPr bwMode="auto">
          <a:xfrm>
            <a:off x="6231491" y="998291"/>
            <a:ext cx="5722822" cy="292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63293"/>
            <a:ext cx="3579143" cy="1630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452" y="3763293"/>
            <a:ext cx="3394584" cy="179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032" y="5167289"/>
            <a:ext cx="3135369" cy="211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42863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3772" y="193937"/>
            <a:ext cx="8976061" cy="821131"/>
          </a:xfrm>
        </p:spPr>
        <p:txBody>
          <a:bodyPr/>
          <a:lstStyle/>
          <a:p>
            <a:r>
              <a:rPr lang="ru-RU" b="1" dirty="0"/>
              <a:t>Администратор сайта</a:t>
            </a:r>
            <a:r>
              <a:rPr lang="ru-RU" dirty="0"/>
              <a:t/>
            </a:r>
            <a:br>
              <a:rPr lang="ru-RU" dirty="0"/>
            </a:br>
            <a:r>
              <a:rPr lang="ru-RU" dirty="0"/>
              <a:t/>
            </a:r>
            <a:br>
              <a:rPr lang="ru-RU" dirty="0"/>
            </a:br>
            <a:r>
              <a:rPr lang="ru-RU" dirty="0"/>
              <a:t/>
            </a:r>
            <a:br>
              <a:rPr lang="ru-RU" dirty="0"/>
            </a:br>
            <a:r>
              <a:rPr lang="ru-RU"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3" name="Прямоугольник 2"/>
          <p:cNvSpPr/>
          <p:nvPr/>
        </p:nvSpPr>
        <p:spPr>
          <a:xfrm>
            <a:off x="0" y="1594681"/>
            <a:ext cx="6096000" cy="4247317"/>
          </a:xfrm>
          <a:prstGeom prst="rect">
            <a:avLst/>
          </a:prstGeom>
        </p:spPr>
        <p:txBody>
          <a:bodyPr>
            <a:spAutoFit/>
          </a:bodyPr>
          <a:lstStyle/>
          <a:p>
            <a:pPr marL="285750" indent="-285750">
              <a:buFont typeface="Wingdings" pitchFamily="2" charset="2"/>
              <a:buChar char="§"/>
            </a:pPr>
            <a:r>
              <a:rPr lang="ru-RU" dirty="0"/>
              <a:t>Регистрация сайта в поисковых системах и тематических каталогах, подготовка рекламной информации, контроль правильного размещения баннеров и ссылок, работы по оптимизации также находятся в компетенции этих специалистов. </a:t>
            </a:r>
            <a:endParaRPr lang="en-US" dirty="0" smtClean="0"/>
          </a:p>
          <a:p>
            <a:pPr marL="285750" indent="-285750">
              <a:buFont typeface="Wingdings" pitchFamily="2" charset="2"/>
              <a:buChar char="§"/>
            </a:pPr>
            <a:r>
              <a:rPr lang="ru-RU" dirty="0" smtClean="0"/>
              <a:t>Администраторы </a:t>
            </a:r>
            <a:r>
              <a:rPr lang="ru-RU" dirty="0"/>
              <a:t>сайтов контролируют оплату доменов и хостинга, управляют правами доступа к сайту, участвуют в продвижении сайта в поисковых системах и </a:t>
            </a:r>
            <a:r>
              <a:rPr lang="ru-RU" dirty="0" err="1"/>
              <a:t>соцсетях</a:t>
            </a:r>
            <a:r>
              <a:rPr lang="ru-RU" dirty="0"/>
              <a:t>. Помимо этого их должностные обязанности включают создание резервных копий сайта, ведение статистики посещаемости, поддержку пользователей и обратной связи с посетителями сайта.</a:t>
            </a:r>
            <a:endParaRPr lang="ru-RU"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681" y="801950"/>
            <a:ext cx="59626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143" y="3571569"/>
            <a:ext cx="3289767" cy="162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673" y="4530015"/>
            <a:ext cx="3260360" cy="161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1764" y="5106947"/>
            <a:ext cx="2748632" cy="160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880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638" y="294360"/>
            <a:ext cx="10679996" cy="646126"/>
          </a:xfrm>
        </p:spPr>
        <p:txBody>
          <a:bodyPr/>
          <a:lstStyle/>
          <a:p>
            <a:endParaRPr lang="ru-RU" sz="4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Grp="1"/>
          </p:cNvGraphicFramePr>
          <p:nvPr>
            <p:ph idx="1"/>
            <p:extLst>
              <p:ext uri="{D42A27DB-BD31-4B8C-83A1-F6EECF244321}">
                <p14:modId xmlns:p14="http://schemas.microsoft.com/office/powerpoint/2010/main" val="4107483065"/>
              </p:ext>
            </p:extLst>
          </p:nvPr>
        </p:nvGraphicFramePr>
        <p:xfrm>
          <a:off x="369582" y="578840"/>
          <a:ext cx="10334769" cy="5637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663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05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24793" y="641244"/>
            <a:ext cx="9185945" cy="1908215"/>
          </a:xfrm>
          <a:prstGeom prst="rect">
            <a:avLst/>
          </a:prstGeom>
          <a:noFill/>
        </p:spPr>
        <p:txBody>
          <a:bodyPr wrap="square" rtlCol="0">
            <a:spAutoFit/>
          </a:bodyPr>
          <a:lstStyle/>
          <a:p>
            <a:r>
              <a:rPr lang="ru-RU" sz="2000" dirty="0"/>
              <a:t>IT-специалистами называют и тех, кто создает новые программы, и тех, кто разбирается в устройстве компьютеров, и тех, кто способен наладить бесперебойную работу большого количества машин, объединенных в сеть. Условно всех занятых в сфере информационных технологий можно разделить на несколько групп:</a:t>
            </a:r>
          </a:p>
          <a:p>
            <a:endParaRPr lang="ru-RU" dirty="0"/>
          </a:p>
        </p:txBody>
      </p:sp>
      <p:graphicFrame>
        <p:nvGraphicFramePr>
          <p:cNvPr id="5" name="Схема 4"/>
          <p:cNvGraphicFramePr/>
          <p:nvPr>
            <p:extLst>
              <p:ext uri="{D42A27DB-BD31-4B8C-83A1-F6EECF244321}">
                <p14:modId xmlns:p14="http://schemas.microsoft.com/office/powerpoint/2010/main" val="3184858879"/>
              </p:ext>
            </p:extLst>
          </p:nvPr>
        </p:nvGraphicFramePr>
        <p:xfrm>
          <a:off x="696286" y="2306972"/>
          <a:ext cx="6845417" cy="4177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0384" y="2241637"/>
            <a:ext cx="3657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1127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638" y="294360"/>
            <a:ext cx="10679996" cy="646126"/>
          </a:xfrm>
        </p:spPr>
        <p:txBody>
          <a:bodyPr/>
          <a:lstStyle/>
          <a:p>
            <a:r>
              <a:rPr lang="ru-RU" sz="4400" b="1" dirty="0">
                <a:solidFill>
                  <a:schemeClr val="tx1"/>
                </a:solidFill>
                <a:latin typeface="Times New Roman" panose="02020603050405020304" pitchFamily="18" charset="0"/>
                <a:cs typeface="Times New Roman" panose="02020603050405020304" pitchFamily="18" charset="0"/>
              </a:rPr>
              <a:t>Системный </a:t>
            </a:r>
            <a:r>
              <a:rPr lang="ru-RU" sz="4400" b="1" dirty="0" smtClean="0">
                <a:solidFill>
                  <a:schemeClr val="tx1"/>
                </a:solidFill>
                <a:latin typeface="Times New Roman" panose="02020603050405020304" pitchFamily="18" charset="0"/>
                <a:cs typeface="Times New Roman" panose="02020603050405020304" pitchFamily="18" charset="0"/>
              </a:rPr>
              <a:t>администратор</a:t>
            </a:r>
            <a:endParaRPr lang="ru-RU" sz="4400" b="1" dirty="0">
              <a:solidFill>
                <a:schemeClr val="tx1"/>
              </a:solidFill>
              <a:latin typeface="Times New Roman" panose="02020603050405020304" pitchFamily="18" charset="0"/>
              <a:cs typeface="Times New Roman" panose="02020603050405020304" pitchFamily="18" charset="0"/>
            </a:endParaRPr>
          </a:p>
        </p:txBody>
      </p:sp>
      <p:sp>
        <p:nvSpPr>
          <p:cNvPr id="3" name="Текст 2"/>
          <p:cNvSpPr>
            <a:spLocks noGrp="1"/>
          </p:cNvSpPr>
          <p:nvPr>
            <p:ph idx="1"/>
          </p:nvPr>
        </p:nvSpPr>
        <p:spPr>
          <a:xfrm>
            <a:off x="327638" y="3032489"/>
            <a:ext cx="5019422" cy="3316047"/>
          </a:xfrm>
        </p:spPr>
        <p:txBody>
          <a:bodyPr>
            <a:normAutofit/>
          </a:bodyPr>
          <a:lstStyle/>
          <a:p>
            <a:pPr marL="0" indent="0">
              <a:buNone/>
            </a:pPr>
            <a:r>
              <a:rPr lang="ru-RU" sz="2400" b="1" dirty="0">
                <a:latin typeface="Times New Roman" panose="02020603050405020304" pitchFamily="18" charset="0"/>
                <a:cs typeface="Times New Roman" panose="02020603050405020304" pitchFamily="18" charset="0"/>
              </a:rPr>
              <a:t>В числе служебных обязанностей такого специалиста – контроль работы компьютеров, объединенных в сеть, обновление системы, обнаружение и исправление недочетов.</a:t>
            </a:r>
          </a:p>
        </p:txBody>
      </p:sp>
      <p:pic>
        <p:nvPicPr>
          <p:cNvPr id="5" name="Рисунок 4"/>
          <p:cNvPicPr>
            <a:picLocks noChangeAspect="1"/>
          </p:cNvPicPr>
          <p:nvPr/>
        </p:nvPicPr>
        <p:blipFill rotWithShape="1">
          <a:blip r:embed="rId2"/>
          <a:srcRect l="2627" t="4302" r="1774"/>
          <a:stretch/>
        </p:blipFill>
        <p:spPr>
          <a:xfrm>
            <a:off x="8064140" y="1280244"/>
            <a:ext cx="3500845" cy="3504490"/>
          </a:xfrm>
          <a:prstGeom prst="rect">
            <a:avLst/>
          </a:prstGeom>
        </p:spPr>
      </p:pic>
      <p:sp>
        <p:nvSpPr>
          <p:cNvPr id="6" name="Прямоугольник 5"/>
          <p:cNvSpPr/>
          <p:nvPr/>
        </p:nvSpPr>
        <p:spPr>
          <a:xfrm>
            <a:off x="397309" y="1443863"/>
            <a:ext cx="6096000" cy="1200329"/>
          </a:xfrm>
          <a:prstGeom prst="rect">
            <a:avLst/>
          </a:prstGeom>
        </p:spPr>
        <p:txBody>
          <a:bodyPr>
            <a:spAutoFit/>
          </a:bodyPr>
          <a:lstStyle/>
          <a:p>
            <a:r>
              <a:rPr lang="ru-RU" sz="2400" b="1" dirty="0">
                <a:latin typeface="Times New Roman" panose="02020603050405020304" pitchFamily="18" charset="0"/>
                <a:cs typeface="Times New Roman" panose="02020603050405020304" pitchFamily="18" charset="0"/>
              </a:rPr>
              <a:t>О</a:t>
            </a:r>
            <a:r>
              <a:rPr lang="ru-RU" sz="2400" b="1" dirty="0" smtClean="0">
                <a:latin typeface="Times New Roman" panose="02020603050405020304" pitchFamily="18" charset="0"/>
                <a:cs typeface="Times New Roman" panose="02020603050405020304" pitchFamily="18" charset="0"/>
              </a:rPr>
              <a:t>твечает </a:t>
            </a:r>
            <a:r>
              <a:rPr lang="ru-RU" sz="2400" b="1" dirty="0">
                <a:latin typeface="Times New Roman" panose="02020603050405020304" pitchFamily="18" charset="0"/>
                <a:cs typeface="Times New Roman" panose="02020603050405020304" pitchFamily="18" charset="0"/>
              </a:rPr>
              <a:t>за установку, настройку и обслуживание серверов и сетевой инфраструктуры</a:t>
            </a:r>
            <a:r>
              <a:rPr lang="ru-RU" sz="2400" b="1" dirty="0">
                <a:solidFill>
                  <a:schemeClr val="tx2">
                    <a:lumMod val="75000"/>
                  </a:schemeClr>
                </a:solidFill>
                <a:latin typeface="Times New Roman" panose="02020603050405020304" pitchFamily="18" charset="0"/>
                <a:cs typeface="Times New Roman" panose="02020603050405020304" pitchFamily="18" charset="0"/>
              </a:rPr>
              <a:t>.</a:t>
            </a:r>
          </a:p>
        </p:txBody>
      </p:sp>
      <p:pic>
        <p:nvPicPr>
          <p:cNvPr id="4" name="Рисунок 3"/>
          <p:cNvPicPr>
            <a:picLocks noChangeAspect="1"/>
          </p:cNvPicPr>
          <p:nvPr/>
        </p:nvPicPr>
        <p:blipFill>
          <a:blip r:embed="rId3"/>
          <a:stretch>
            <a:fillRect/>
          </a:stretch>
        </p:blipFill>
        <p:spPr>
          <a:xfrm>
            <a:off x="5577248" y="3908948"/>
            <a:ext cx="3848236" cy="2563213"/>
          </a:xfrm>
          <a:prstGeom prst="rect">
            <a:avLst/>
          </a:prstGeom>
        </p:spPr>
      </p:pic>
    </p:spTree>
    <p:extLst>
      <p:ext uri="{BB962C8B-B14F-4D97-AF65-F5344CB8AC3E}">
        <p14:creationId xmlns:p14="http://schemas.microsoft.com/office/powerpoint/2010/main" val="1827055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ctrTitle"/>
          </p:nvPr>
        </p:nvSpPr>
        <p:spPr>
          <a:xfrm>
            <a:off x="189592" y="149015"/>
            <a:ext cx="8292558" cy="826346"/>
          </a:xfrm>
        </p:spPr>
        <p:txBody>
          <a:bodyPr/>
          <a:lstStyle/>
          <a:p>
            <a:r>
              <a:rPr lang="ru-RU" sz="6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Заработок сисадмина </a:t>
            </a:r>
            <a:endParaRPr lang="ru-RU"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4294967295"/>
          </p:nvPr>
        </p:nvPicPr>
        <p:blipFill rotWithShape="1">
          <a:blip r:embed="rId2"/>
          <a:srcRect l="10084" t="18628" r="22810" b="40242"/>
          <a:stretch/>
        </p:blipFill>
        <p:spPr>
          <a:xfrm>
            <a:off x="3506993" y="4893605"/>
            <a:ext cx="5421854" cy="1664433"/>
          </a:xfrm>
          <a:prstGeom prst="rect">
            <a:avLst/>
          </a:prstGeom>
        </p:spPr>
      </p:pic>
      <p:pic>
        <p:nvPicPr>
          <p:cNvPr id="2" name="Рисунок 1"/>
          <p:cNvPicPr>
            <a:picLocks noChangeAspect="1"/>
          </p:cNvPicPr>
          <p:nvPr/>
        </p:nvPicPr>
        <p:blipFill rotWithShape="1">
          <a:blip r:embed="rId3"/>
          <a:srcRect t="1" r="59329" b="-1866"/>
          <a:stretch/>
        </p:blipFill>
        <p:spPr>
          <a:xfrm>
            <a:off x="189591" y="1550609"/>
            <a:ext cx="3067416" cy="5007429"/>
          </a:xfrm>
          <a:prstGeom prst="rect">
            <a:avLst/>
          </a:prstGeom>
        </p:spPr>
      </p:pic>
      <p:sp>
        <p:nvSpPr>
          <p:cNvPr id="3" name="Прямоугольник 2"/>
          <p:cNvSpPr/>
          <p:nvPr/>
        </p:nvSpPr>
        <p:spPr>
          <a:xfrm>
            <a:off x="3506993" y="1217408"/>
            <a:ext cx="8595361" cy="3568485"/>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Системный администратор должен иметь широкий профессиональный кругозор и понимать принципы работы систем, находящихся в его ведении. Иначе он просто не сможет понять, в чём проблема. Специалисту важно уметь</a:t>
            </a:r>
            <a:r>
              <a:rPr lang="ru-RU" sz="2000" b="1" dirty="0" smtClean="0">
                <a:latin typeface="Times New Roman" panose="02020603050405020304" pitchFamily="18" charset="0"/>
                <a:cs typeface="Times New Roman" panose="02020603050405020304" pitchFamily="18" charset="0"/>
              </a:rPr>
              <a:t>:</a:t>
            </a:r>
            <a:endParaRPr lang="ru-RU"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 </a:t>
            </a:r>
            <a:r>
              <a:rPr lang="ru-RU" sz="2000" b="1" dirty="0" smtClean="0">
                <a:latin typeface="Times New Roman" panose="02020603050405020304" pitchFamily="18" charset="0"/>
                <a:cs typeface="Times New Roman" panose="02020603050405020304" pitchFamily="18" charset="0"/>
              </a:rPr>
              <a:t>администрировать </a:t>
            </a:r>
            <a:r>
              <a:rPr lang="ru-RU" sz="2000" b="1" dirty="0">
                <a:latin typeface="Times New Roman" panose="02020603050405020304" pitchFamily="18" charset="0"/>
                <a:cs typeface="Times New Roman" panose="02020603050405020304" pitchFamily="18" charset="0"/>
              </a:rPr>
              <a:t>операционные системы;</a:t>
            </a:r>
          </a:p>
          <a:p>
            <a:r>
              <a:rPr lang="en-US" sz="2000" b="1" dirty="0" smtClean="0">
                <a:latin typeface="Times New Roman" panose="02020603050405020304" pitchFamily="18" charset="0"/>
                <a:cs typeface="Times New Roman" panose="02020603050405020304" pitchFamily="18" charset="0"/>
              </a:rPr>
              <a:t>- </a:t>
            </a:r>
            <a:r>
              <a:rPr lang="ru-RU" sz="2000" b="1" dirty="0" smtClean="0">
                <a:latin typeface="Times New Roman" panose="02020603050405020304" pitchFamily="18" charset="0"/>
                <a:cs typeface="Times New Roman" panose="02020603050405020304" pitchFamily="18" charset="0"/>
              </a:rPr>
              <a:t>управлять </a:t>
            </a:r>
            <a:r>
              <a:rPr lang="ru-RU" sz="2000" b="1" dirty="0">
                <a:latin typeface="Times New Roman" panose="02020603050405020304" pitchFamily="18" charset="0"/>
                <a:cs typeface="Times New Roman" panose="02020603050405020304" pitchFamily="18" charset="0"/>
              </a:rPr>
              <a:t>почтовыми серверами: Microsoft Exchange, </a:t>
            </a:r>
            <a:r>
              <a:rPr lang="ru-RU" sz="2000" b="1" dirty="0" smtClean="0">
                <a:latin typeface="Times New Roman" panose="02020603050405020304" pitchFamily="18" charset="0"/>
                <a:cs typeface="Times New Roman" panose="02020603050405020304" pitchFamily="18" charset="0"/>
              </a:rPr>
              <a:t>Мой Офис </a:t>
            </a:r>
            <a:r>
              <a:rPr lang="ru-RU" sz="2000" b="1" dirty="0">
                <a:latin typeface="Times New Roman" panose="02020603050405020304" pitchFamily="18" charset="0"/>
                <a:cs typeface="Times New Roman" panose="02020603050405020304" pitchFamily="18" charset="0"/>
              </a:rPr>
              <a:t>и другими;</a:t>
            </a:r>
          </a:p>
          <a:p>
            <a:r>
              <a:rPr lang="en-US" sz="2000" b="1" dirty="0" smtClean="0">
                <a:latin typeface="Times New Roman" panose="02020603050405020304" pitchFamily="18" charset="0"/>
                <a:cs typeface="Times New Roman" panose="02020603050405020304" pitchFamily="18" charset="0"/>
              </a:rPr>
              <a:t>- </a:t>
            </a:r>
            <a:r>
              <a:rPr lang="ru-RU" sz="2000" b="1" dirty="0" smtClean="0">
                <a:latin typeface="Times New Roman" panose="02020603050405020304" pitchFamily="18" charset="0"/>
                <a:cs typeface="Times New Roman" panose="02020603050405020304" pitchFamily="18" charset="0"/>
              </a:rPr>
              <a:t>настраивать </a:t>
            </a:r>
            <a:r>
              <a:rPr lang="ru-RU" sz="2000" b="1" dirty="0">
                <a:latin typeface="Times New Roman" panose="02020603050405020304" pitchFamily="18" charset="0"/>
                <a:cs typeface="Times New Roman" panose="02020603050405020304" pitchFamily="18" charset="0"/>
              </a:rPr>
              <a:t>инструменты управления бизнесом, такие как Bitrix;</a:t>
            </a:r>
          </a:p>
          <a:p>
            <a:r>
              <a:rPr lang="en-US" sz="2000" b="1" dirty="0" smtClean="0">
                <a:latin typeface="Times New Roman" panose="02020603050405020304" pitchFamily="18" charset="0"/>
                <a:cs typeface="Times New Roman" panose="02020603050405020304" pitchFamily="18" charset="0"/>
              </a:rPr>
              <a:t>- </a:t>
            </a:r>
            <a:r>
              <a:rPr lang="ru-RU" sz="2000" b="1" dirty="0" smtClean="0">
                <a:latin typeface="Times New Roman" panose="02020603050405020304" pitchFamily="18" charset="0"/>
                <a:cs typeface="Times New Roman" panose="02020603050405020304" pitchFamily="18" charset="0"/>
              </a:rPr>
              <a:t>настраивать </a:t>
            </a:r>
            <a:r>
              <a:rPr lang="ru-RU" sz="2000" b="1" dirty="0">
                <a:latin typeface="Times New Roman" panose="02020603050405020304" pitchFamily="18" charset="0"/>
                <a:cs typeface="Times New Roman" panose="02020603050405020304" pitchFamily="18" charset="0"/>
              </a:rPr>
              <a:t>системы доменных имён;</a:t>
            </a:r>
          </a:p>
          <a:p>
            <a:r>
              <a:rPr lang="en-US" sz="2000" b="1" dirty="0" smtClean="0">
                <a:latin typeface="Times New Roman" panose="02020603050405020304" pitchFamily="18" charset="0"/>
                <a:cs typeface="Times New Roman" panose="02020603050405020304" pitchFamily="18" charset="0"/>
              </a:rPr>
              <a:t>- </a:t>
            </a:r>
            <a:r>
              <a:rPr lang="ru-RU" sz="2000" b="1" dirty="0" smtClean="0">
                <a:latin typeface="Times New Roman" panose="02020603050405020304" pitchFamily="18" charset="0"/>
                <a:cs typeface="Times New Roman" panose="02020603050405020304" pitchFamily="18" charset="0"/>
              </a:rPr>
              <a:t>писать </a:t>
            </a:r>
            <a:r>
              <a:rPr lang="ru-RU" sz="2000" b="1" dirty="0">
                <a:latin typeface="Times New Roman" panose="02020603050405020304" pitchFamily="18" charset="0"/>
                <a:cs typeface="Times New Roman" panose="02020603050405020304" pitchFamily="18" charset="0"/>
              </a:rPr>
              <a:t>скрипты для </a:t>
            </a:r>
            <a:r>
              <a:rPr lang="en-US" sz="2000" b="1" dirty="0" smtClean="0">
                <a:latin typeface="Times New Roman" panose="02020603050405020304" pitchFamily="18" charset="0"/>
                <a:cs typeface="Times New Roman" panose="02020603050405020304" pitchFamily="18" charset="0"/>
              </a:rPr>
              <a:t>S</a:t>
            </a:r>
            <a:r>
              <a:rPr lang="ru-RU" sz="2000" b="1" dirty="0" smtClean="0">
                <a:latin typeface="Times New Roman" panose="02020603050405020304" pitchFamily="18" charset="0"/>
                <a:cs typeface="Times New Roman" panose="02020603050405020304" pitchFamily="18" charset="0"/>
              </a:rPr>
              <a:t>hell </a:t>
            </a:r>
            <a:r>
              <a:rPr lang="ru-RU" sz="2000" b="1" dirty="0">
                <a:latin typeface="Times New Roman" panose="02020603050405020304" pitchFamily="18" charset="0"/>
                <a:cs typeface="Times New Roman" panose="02020603050405020304" pitchFamily="18" charset="0"/>
              </a:rPr>
              <a:t>— программы с текстовым интерфейсом, которая служит для общения с операционной системой командами;</a:t>
            </a:r>
          </a:p>
        </p:txBody>
      </p:sp>
    </p:spTree>
    <p:extLst>
      <p:ext uri="{BB962C8B-B14F-4D97-AF65-F5344CB8AC3E}">
        <p14:creationId xmlns:p14="http://schemas.microsoft.com/office/powerpoint/2010/main" val="738739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1975" y="295965"/>
            <a:ext cx="4831579" cy="749064"/>
          </a:xfrm>
        </p:spPr>
        <p:txBody>
          <a:bodyPr/>
          <a:lstStyle/>
          <a:p>
            <a:r>
              <a:rPr lang="en-US" b="1" dirty="0"/>
              <a:t>Data Scientist</a:t>
            </a:r>
            <a:r>
              <a:rPr lang="en-US" dirty="0"/>
              <a:t/>
            </a:r>
            <a:br>
              <a:rPr lang="en-US" dirty="0"/>
            </a:br>
            <a:endPar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0" y="972955"/>
            <a:ext cx="6096000" cy="5909310"/>
          </a:xfrm>
          <a:prstGeom prst="rect">
            <a:avLst/>
          </a:prstGeom>
        </p:spPr>
        <p:txBody>
          <a:bodyPr>
            <a:spAutoFit/>
          </a:bodyPr>
          <a:lstStyle/>
          <a:p>
            <a:r>
              <a:rPr lang="ru-RU" dirty="0" smtClean="0"/>
              <a:t>Специалист </a:t>
            </a:r>
            <a:r>
              <a:rPr lang="ru-RU" dirty="0"/>
              <a:t>по </a:t>
            </a:r>
            <a:r>
              <a:rPr lang="ru-RU" dirty="0" err="1"/>
              <a:t>Data</a:t>
            </a:r>
            <a:r>
              <a:rPr lang="ru-RU" dirty="0"/>
              <a:t> </a:t>
            </a:r>
            <a:r>
              <a:rPr lang="ru-RU" dirty="0" err="1"/>
              <a:t>Science</a:t>
            </a:r>
            <a:r>
              <a:rPr lang="ru-RU" dirty="0"/>
              <a:t> нужен практически в любой индустрии — от промышленности до </a:t>
            </a:r>
            <a:r>
              <a:rPr lang="ru-RU" dirty="0" err="1"/>
              <a:t>стриминговых</a:t>
            </a:r>
            <a:r>
              <a:rPr lang="ru-RU" dirty="0"/>
              <a:t> сервисов. Например, в </a:t>
            </a:r>
            <a:r>
              <a:rPr lang="ru-RU" dirty="0" smtClean="0"/>
              <a:t>р</a:t>
            </a:r>
            <a:r>
              <a:rPr lang="ru-RU" dirty="0"/>
              <a:t>и</a:t>
            </a:r>
            <a:r>
              <a:rPr lang="ru-RU" dirty="0" smtClean="0"/>
              <a:t>тейле </a:t>
            </a:r>
            <a:r>
              <a:rPr lang="ru-RU" dirty="0" err="1"/>
              <a:t>Data</a:t>
            </a:r>
            <a:r>
              <a:rPr lang="ru-RU" dirty="0"/>
              <a:t> </a:t>
            </a:r>
            <a:r>
              <a:rPr lang="ru-RU" dirty="0" err="1"/>
              <a:t>Scientist</a:t>
            </a:r>
            <a:r>
              <a:rPr lang="ru-RU" dirty="0"/>
              <a:t> анализирует данные о поведении покупателей в магазине → создаёт модель подбора оптимальной цены → средний чек увеличивается → профит, компания получает прибыль.</a:t>
            </a:r>
          </a:p>
          <a:p>
            <a:r>
              <a:rPr lang="ru-RU" dirty="0"/>
              <a:t>Суть работы специалиста по </a:t>
            </a:r>
            <a:r>
              <a:rPr lang="ru-RU" dirty="0" err="1"/>
              <a:t>Data</a:t>
            </a:r>
            <a:r>
              <a:rPr lang="ru-RU" dirty="0"/>
              <a:t> </a:t>
            </a:r>
            <a:r>
              <a:rPr lang="ru-RU" dirty="0" err="1"/>
              <a:t>Science</a:t>
            </a:r>
            <a:r>
              <a:rPr lang="ru-RU" dirty="0"/>
              <a:t> — использовать алгоритмы, которые уже придумали до него, и разбираться в том, какие из них и когда применять. Например, ИИ </a:t>
            </a:r>
            <a:r>
              <a:rPr lang="ru-RU" dirty="0" err="1"/>
              <a:t>Netflix</a:t>
            </a:r>
            <a:r>
              <a:rPr lang="ru-RU" dirty="0"/>
              <a:t>, который предлагает сериалы и фильмы на основании того, что люди </a:t>
            </a:r>
            <a:r>
              <a:rPr lang="ru-RU" dirty="0" err="1"/>
              <a:t>лайкают</a:t>
            </a:r>
            <a:r>
              <a:rPr lang="ru-RU" dirty="0"/>
              <a:t> и смотрят, — это тоже результат работы дата-</a:t>
            </a:r>
            <a:r>
              <a:rPr lang="ru-RU" dirty="0" err="1"/>
              <a:t>сайентиста</a:t>
            </a:r>
            <a:r>
              <a:rPr lang="ru-RU" dirty="0"/>
              <a:t>.</a:t>
            </a:r>
          </a:p>
          <a:p>
            <a:r>
              <a:rPr lang="ru-RU" dirty="0"/>
              <a:t>Специалист по </a:t>
            </a:r>
            <a:r>
              <a:rPr lang="ru-RU" dirty="0" err="1"/>
              <a:t>Data</a:t>
            </a:r>
            <a:r>
              <a:rPr lang="ru-RU" dirty="0"/>
              <a:t> </a:t>
            </a:r>
            <a:r>
              <a:rPr lang="ru-RU" dirty="0" err="1"/>
              <a:t>Science</a:t>
            </a:r>
            <a:r>
              <a:rPr lang="ru-RU" dirty="0"/>
              <a:t> не только умеет анализировать и </a:t>
            </a:r>
            <a:r>
              <a:rPr lang="ru-RU" dirty="0">
                <a:hlinkClick r:id="rId2"/>
              </a:rPr>
              <a:t>визуализировать данные</a:t>
            </a:r>
            <a:r>
              <a:rPr lang="ru-RU" dirty="0"/>
              <a:t>, но и строить модели на их основе. Для этого требуются </a:t>
            </a:r>
            <a:r>
              <a:rPr lang="ru-RU" dirty="0">
                <a:hlinkClick r:id="rId3"/>
              </a:rPr>
              <a:t>знания машинного обучения</a:t>
            </a:r>
            <a:r>
              <a:rPr lang="ru-RU" dirty="0"/>
              <a:t> (англ. </a:t>
            </a:r>
            <a:r>
              <a:rPr lang="ru-RU" dirty="0" err="1"/>
              <a:t>Machine</a:t>
            </a:r>
            <a:r>
              <a:rPr lang="ru-RU" dirty="0"/>
              <a:t> </a:t>
            </a:r>
            <a:r>
              <a:rPr lang="ru-RU" dirty="0" err="1"/>
              <a:t>Learning</a:t>
            </a:r>
            <a:r>
              <a:rPr lang="ru-RU" dirty="0"/>
              <a:t>) и глубокого обучения (англ. </a:t>
            </a:r>
            <a:r>
              <a:rPr lang="ru-RU" dirty="0" err="1"/>
              <a:t>Deep</a:t>
            </a:r>
            <a:r>
              <a:rPr lang="ru-RU" dirty="0"/>
              <a:t> </a:t>
            </a:r>
            <a:r>
              <a:rPr lang="ru-RU" dirty="0" err="1"/>
              <a:t>Learning</a:t>
            </a:r>
            <a:r>
              <a:rPr lang="ru-RU" dirty="0"/>
              <a:t>), которыми аналитик не обладает.</a:t>
            </a:r>
            <a:endParaRPr lang="ru-RU" b="1" dirty="0">
              <a:latin typeface="Times New Roman" panose="02020603050405020304" pitchFamily="18" charset="0"/>
              <a:cs typeface="Times New Roman" panose="02020603050405020304" pitchFamily="18" charset="0"/>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749" y="444615"/>
            <a:ext cx="5794351" cy="4094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755" y="4060723"/>
            <a:ext cx="3721755" cy="134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2673" y="4868653"/>
            <a:ext cx="3361028" cy="158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4749" y="5293216"/>
            <a:ext cx="3000302" cy="1589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151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0020" y="98204"/>
            <a:ext cx="10287220" cy="775191"/>
          </a:xfrm>
        </p:spPr>
        <p:txBody>
          <a:bodyPr/>
          <a:lstStyle/>
          <a:p>
            <a:r>
              <a:rPr lang="en-US" b="1" dirty="0"/>
              <a:t>IT </a:t>
            </a:r>
            <a:r>
              <a:rPr lang="ru-RU" b="1" dirty="0"/>
              <a:t>и прикладные технологии</a:t>
            </a:r>
          </a:p>
        </p:txBody>
      </p:sp>
      <p:sp>
        <p:nvSpPr>
          <p:cNvPr id="3" name="Прямоугольник 2"/>
          <p:cNvSpPr/>
          <p:nvPr/>
        </p:nvSpPr>
        <p:spPr>
          <a:xfrm>
            <a:off x="350020" y="3093996"/>
            <a:ext cx="5284426" cy="369332"/>
          </a:xfrm>
          <a:prstGeom prst="rect">
            <a:avLst/>
          </a:prstGeom>
        </p:spPr>
        <p:txBody>
          <a:bodyPr wrap="square">
            <a:spAutoFit/>
          </a:bodyPr>
          <a:lstStyle/>
          <a:p>
            <a:r>
              <a:rPr lang="ru-RU" b="1" dirty="0" smtClean="0">
                <a:latin typeface="Times New Roman" panose="02020603050405020304" pitchFamily="18" charset="0"/>
                <a:cs typeface="Times New Roman" panose="02020603050405020304" pitchFamily="18" charset="0"/>
              </a:rPr>
              <a:t> </a:t>
            </a:r>
            <a:endParaRPr lang="ru-RU" b="1" dirty="0">
              <a:latin typeface="Times New Roman" panose="02020603050405020304" pitchFamily="18" charset="0"/>
              <a:cs typeface="Times New Roman" panose="02020603050405020304" pitchFamily="18" charset="0"/>
            </a:endParaRPr>
          </a:p>
        </p:txBody>
      </p:sp>
      <p:graphicFrame>
        <p:nvGraphicFramePr>
          <p:cNvPr id="18" name="Схема 17"/>
          <p:cNvGraphicFramePr/>
          <p:nvPr/>
        </p:nvGraphicFramePr>
        <p:xfrm>
          <a:off x="176169" y="1224793"/>
          <a:ext cx="11895589" cy="5632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308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6" y="-209725"/>
            <a:ext cx="6476907" cy="706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972" y="-117576"/>
            <a:ext cx="4507685" cy="729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036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0020" y="208878"/>
            <a:ext cx="4326482" cy="775191"/>
          </a:xfrm>
        </p:spPr>
        <p:txBody>
          <a:bodyPr/>
          <a:lstStyle/>
          <a:p>
            <a:r>
              <a:rPr lang="ru-RU"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Заключение</a:t>
            </a:r>
            <a:endPar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74519" y="3177886"/>
            <a:ext cx="5284426" cy="3416320"/>
          </a:xfrm>
          <a:prstGeom prst="rect">
            <a:avLst/>
          </a:prstGeom>
        </p:spPr>
        <p:txBody>
          <a:bodyPr wrap="square">
            <a:spAutoFit/>
          </a:bodyPr>
          <a:lstStyle/>
          <a:p>
            <a:r>
              <a:rPr lang="ru-RU" b="1" dirty="0" smtClean="0">
                <a:latin typeface="Times New Roman" panose="02020603050405020304" pitchFamily="18" charset="0"/>
                <a:cs typeface="Times New Roman" panose="02020603050405020304" pitchFamily="18" charset="0"/>
              </a:rPr>
              <a:t> </a:t>
            </a:r>
            <a:r>
              <a:rPr lang="ru-RU" dirty="0"/>
              <a:t>Нет никакого сомнения в том, что информационные технологии в ближайшие десятилетия будут активно развиваться. Отрасли требуется все больше специалистов разного профиля, от классических технарей-программистов до маркетологов, дизайнеров, лингвистов. Сегодня каждый может выбрать IT-профессию, соответствующую его склонностям, чертам характера, природным задаткам. Окунуться в этот увлекательный мир </a:t>
            </a:r>
            <a:r>
              <a:rPr lang="ru-RU" dirty="0" smtClean="0"/>
              <a:t>никогда не поздно.</a:t>
            </a:r>
            <a:endParaRPr lang="ru-RU" b="1"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274519" y="862113"/>
            <a:ext cx="4641430" cy="2308324"/>
          </a:xfrm>
          <a:prstGeom prst="rect">
            <a:avLst/>
          </a:prstGeom>
        </p:spPr>
        <p:txBody>
          <a:bodyPr wrap="square">
            <a:spAutoFit/>
          </a:bodyPr>
          <a:lstStyle/>
          <a:p>
            <a:r>
              <a:rPr lang="ru-RU" dirty="0">
                <a:latin typeface="Century Gothic" pitchFamily="34" charset="0"/>
                <a:cs typeface="Times New Roman" panose="02020603050405020304" pitchFamily="18" charset="0"/>
              </a:rPr>
              <a:t>В заключение, можно сказать, что выбор профессии в IT-сфере может быть отличным вариантом для тех, кто ищет перспективную и высокооплачиваемую работу, готов к постоянному обучению и развитию, а также увлечен технологиями и компьютерной техникой. </a:t>
            </a:r>
          </a:p>
        </p:txBody>
      </p:sp>
      <p:pic>
        <p:nvPicPr>
          <p:cNvPr id="5" name="Рисунок 4"/>
          <p:cNvPicPr>
            <a:picLocks noChangeAspect="1"/>
          </p:cNvPicPr>
          <p:nvPr/>
        </p:nvPicPr>
        <p:blipFill rotWithShape="1">
          <a:blip r:embed="rId2"/>
          <a:srcRect t="23988" r="-1889"/>
          <a:stretch/>
        </p:blipFill>
        <p:spPr>
          <a:xfrm>
            <a:off x="5721291" y="612688"/>
            <a:ext cx="6194591" cy="5981518"/>
          </a:xfrm>
          <a:prstGeom prst="rect">
            <a:avLst/>
          </a:prstGeom>
        </p:spPr>
      </p:pic>
    </p:spTree>
    <p:extLst>
      <p:ext uri="{BB962C8B-B14F-4D97-AF65-F5344CB8AC3E}">
        <p14:creationId xmlns:p14="http://schemas.microsoft.com/office/powerpoint/2010/main" val="2909562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80845" y="2474752"/>
            <a:ext cx="10301680" cy="2164360"/>
          </a:xfrm>
        </p:spPr>
        <p:style>
          <a:lnRef idx="0">
            <a:schemeClr val="accent1"/>
          </a:lnRef>
          <a:fillRef idx="3">
            <a:schemeClr val="accent1"/>
          </a:fillRef>
          <a:effectRef idx="3">
            <a:schemeClr val="accent1"/>
          </a:effectRef>
          <a:fontRef idx="minor">
            <a:schemeClr val="lt1"/>
          </a:fontRef>
        </p:style>
        <p:txBody>
          <a:bodyPr/>
          <a:lstStyle/>
          <a:p>
            <a:r>
              <a:rPr lang="ru-RU" b="1" dirty="0"/>
              <a:t>IT-профессии в деле разработки программного продукта</a:t>
            </a:r>
            <a:br>
              <a:rPr lang="ru-RU" b="1" dirty="0"/>
            </a:br>
            <a:endParaRPr lang="ru-RU" dirty="0"/>
          </a:p>
        </p:txBody>
      </p:sp>
    </p:spTree>
    <p:extLst>
      <p:ext uri="{BB962C8B-B14F-4D97-AF65-F5344CB8AC3E}">
        <p14:creationId xmlns:p14="http://schemas.microsoft.com/office/powerpoint/2010/main" val="2900938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5400" b="1" dirty="0" err="1">
                <a:effectLst>
                  <a:outerShdw blurRad="38100" dist="38100" dir="2700000" algn="tl">
                    <a:srgbClr val="000000">
                      <a:alpha val="43137"/>
                    </a:srgbClr>
                  </a:outerShdw>
                </a:effectLst>
              </a:rPr>
              <a:t>Тимлид</a:t>
            </a:r>
            <a:r>
              <a:rPr lang="ru-RU" sz="5400" b="1" dirty="0">
                <a:effectLst>
                  <a:outerShdw blurRad="38100" dist="38100" dir="2700000" algn="tl">
                    <a:srgbClr val="000000">
                      <a:alpha val="43137"/>
                    </a:srgbClr>
                  </a:outerShdw>
                </a:effectLst>
              </a:rPr>
              <a:t/>
            </a:r>
            <a:br>
              <a:rPr lang="ru-RU" sz="5400" b="1" dirty="0">
                <a:effectLst>
                  <a:outerShdw blurRad="38100" dist="38100" dir="2700000" algn="tl">
                    <a:srgbClr val="000000">
                      <a:alpha val="43137"/>
                    </a:srgbClr>
                  </a:outerShdw>
                </a:effectLst>
              </a:rPr>
            </a:br>
            <a:endParaRPr lang="ru-RU" sz="5400" b="1" dirty="0">
              <a:effectLst>
                <a:outerShdw blurRad="38100" dist="38100" dir="2700000" algn="tl">
                  <a:srgbClr val="000000">
                    <a:alpha val="43137"/>
                  </a:srgbClr>
                </a:outerShdw>
              </a:effectLst>
            </a:endParaRPr>
          </a:p>
        </p:txBody>
      </p:sp>
      <p:sp>
        <p:nvSpPr>
          <p:cNvPr id="3" name="TextBox 2"/>
          <p:cNvSpPr txBox="1"/>
          <p:nvPr/>
        </p:nvSpPr>
        <p:spPr>
          <a:xfrm>
            <a:off x="453006" y="2223083"/>
            <a:ext cx="5721291" cy="3785652"/>
          </a:xfrm>
          <a:prstGeom prst="rect">
            <a:avLst/>
          </a:prstGeom>
          <a:noFill/>
        </p:spPr>
        <p:txBody>
          <a:bodyPr wrap="square" rtlCol="0">
            <a:spAutoFit/>
          </a:bodyPr>
          <a:lstStyle/>
          <a:p>
            <a:r>
              <a:rPr lang="ru-RU" sz="2000" dirty="0"/>
              <a:t>Это руководитель команды разработчиков, занятых созданием цифрового продукта. Он несет ответственность за решение задач каждого этапа, соблюдение сроков, четкое следование подчиненных определенному вектору работы, исправление ошибок и составление отчетности. </a:t>
            </a:r>
            <a:r>
              <a:rPr lang="ru-RU" sz="2000" dirty="0" err="1"/>
              <a:t>Тимлид</a:t>
            </a:r>
            <a:r>
              <a:rPr lang="ru-RU" sz="2000" dirty="0"/>
              <a:t> взаимодействует с заказчиком, представляет ему промежуточные результаты деятельности команды, а также итоговый продукт</a:t>
            </a:r>
            <a:r>
              <a:rPr lang="ru-RU" dirty="0"/>
              <a:t>.</a:t>
            </a:r>
            <a:endParaRPr lang="ru-R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125" y="662730"/>
            <a:ext cx="3760436" cy="4931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486" y="3311292"/>
            <a:ext cx="3995689" cy="326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288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5400" b="1" dirty="0"/>
              <a:t>Системный аналитик</a:t>
            </a:r>
            <a:r>
              <a:rPr lang="ru-RU" sz="5400" dirty="0"/>
              <a:t/>
            </a:r>
            <a:br>
              <a:rPr lang="ru-RU" sz="5400" dirty="0"/>
            </a:br>
            <a:r>
              <a:rPr lang="ru-RU" sz="5400" b="1" dirty="0">
                <a:effectLst>
                  <a:outerShdw blurRad="38100" dist="38100" dir="2700000" algn="tl">
                    <a:srgbClr val="000000">
                      <a:alpha val="43137"/>
                    </a:srgbClr>
                  </a:outerShdw>
                </a:effectLst>
              </a:rPr>
              <a:t/>
            </a:r>
            <a:br>
              <a:rPr lang="ru-RU" sz="5400" b="1" dirty="0">
                <a:effectLst>
                  <a:outerShdw blurRad="38100" dist="38100" dir="2700000" algn="tl">
                    <a:srgbClr val="000000">
                      <a:alpha val="43137"/>
                    </a:srgbClr>
                  </a:outerShdw>
                </a:effectLst>
              </a:rPr>
            </a:br>
            <a:endParaRPr lang="ru-RU" sz="5400" b="1" dirty="0">
              <a:effectLst>
                <a:outerShdw blurRad="38100" dist="38100" dir="2700000" algn="tl">
                  <a:srgbClr val="000000">
                    <a:alpha val="43137"/>
                  </a:srgbClr>
                </a:outerShdw>
              </a:effectLst>
            </a:endParaRPr>
          </a:p>
        </p:txBody>
      </p:sp>
      <p:sp>
        <p:nvSpPr>
          <p:cNvPr id="3" name="TextBox 2"/>
          <p:cNvSpPr txBox="1"/>
          <p:nvPr/>
        </p:nvSpPr>
        <p:spPr>
          <a:xfrm>
            <a:off x="453006" y="2223083"/>
            <a:ext cx="5721291" cy="3785652"/>
          </a:xfrm>
          <a:prstGeom prst="rect">
            <a:avLst/>
          </a:prstGeom>
          <a:noFill/>
        </p:spPr>
        <p:txBody>
          <a:bodyPr wrap="square" rtlCol="0">
            <a:spAutoFit/>
          </a:bodyPr>
          <a:lstStyle/>
          <a:p>
            <a:r>
              <a:rPr lang="ru-RU" sz="2400" dirty="0"/>
              <a:t>В обязанности этого специалиста входит изучение рынка, разработка требований к программному обеспечению в соответствии с потребностями заказчика. Объектом внимания системного аналитика являются бизнес-процессы, для автоматизации которых он составляет технические задания и тестирует софт.</a:t>
            </a:r>
            <a:r>
              <a:rPr lang="ru-RU" sz="2400" dirty="0" smtClean="0"/>
              <a:t>.</a:t>
            </a:r>
            <a:endParaRPr lang="ru-RU"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297" y="1286450"/>
            <a:ext cx="3649211" cy="454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934" y="4747380"/>
            <a:ext cx="3995858" cy="2172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523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5400" b="1" dirty="0"/>
              <a:t>Разработчик баз данных</a:t>
            </a:r>
            <a:r>
              <a:rPr lang="ru-RU" sz="5400" dirty="0"/>
              <a:t/>
            </a:r>
            <a:br>
              <a:rPr lang="ru-RU" sz="5400" dirty="0"/>
            </a:br>
            <a:endParaRPr lang="ru-RU" sz="5400" b="1" dirty="0">
              <a:effectLst>
                <a:outerShdw blurRad="38100" dist="38100" dir="2700000" algn="tl">
                  <a:srgbClr val="000000">
                    <a:alpha val="43137"/>
                  </a:srgbClr>
                </a:outerShdw>
              </a:effectLst>
            </a:endParaRPr>
          </a:p>
        </p:txBody>
      </p:sp>
      <p:sp>
        <p:nvSpPr>
          <p:cNvPr id="3" name="TextBox 2"/>
          <p:cNvSpPr txBox="1"/>
          <p:nvPr/>
        </p:nvSpPr>
        <p:spPr>
          <a:xfrm>
            <a:off x="302004" y="1426524"/>
            <a:ext cx="5721291" cy="3416320"/>
          </a:xfrm>
          <a:prstGeom prst="rect">
            <a:avLst/>
          </a:prstGeom>
          <a:noFill/>
        </p:spPr>
        <p:txBody>
          <a:bodyPr wrap="square" rtlCol="0">
            <a:spAutoFit/>
          </a:bodyPr>
          <a:lstStyle/>
          <a:p>
            <a:r>
              <a:rPr lang="ru-RU" dirty="0"/>
              <a:t>Разработчик баз данных (</a:t>
            </a:r>
            <a:r>
              <a:rPr lang="ru-RU" dirty="0" err="1"/>
              <a:t>Database</a:t>
            </a:r>
            <a:r>
              <a:rPr lang="ru-RU" dirty="0"/>
              <a:t> </a:t>
            </a:r>
            <a:r>
              <a:rPr lang="ru-RU" dirty="0" err="1"/>
              <a:t>Developer</a:t>
            </a:r>
            <a:r>
              <a:rPr lang="ru-RU" dirty="0"/>
              <a:t> или </a:t>
            </a:r>
            <a:r>
              <a:rPr lang="ru-RU" dirty="0" err="1"/>
              <a:t>Database</a:t>
            </a:r>
            <a:r>
              <a:rPr lang="ru-RU" dirty="0"/>
              <a:t> </a:t>
            </a:r>
            <a:r>
              <a:rPr lang="ru-RU" dirty="0" err="1"/>
              <a:t>Programmer</a:t>
            </a:r>
            <a:r>
              <a:rPr lang="ru-RU" dirty="0"/>
              <a:t>) отвечает за создание, администрирование и устранение неполадок компьютерных баз данных, которые могут обрабатывать большие объемы информации и обеспечивать ее безопасность. </a:t>
            </a:r>
            <a:r>
              <a:rPr lang="ru-RU" dirty="0" smtClean="0"/>
              <a:t>Роль </a:t>
            </a:r>
            <a:r>
              <a:rPr lang="ru-RU" dirty="0"/>
              <a:t>разработчика БД состоит в том, чтобы максимально облегчить пользователям баз данных доступ к необходимой им информации и сохранить информационные системы для будущих разработок компании.</a:t>
            </a:r>
            <a:endParaRPr lang="ru-RU"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20" r="8056"/>
          <a:stretch/>
        </p:blipFill>
        <p:spPr bwMode="auto">
          <a:xfrm>
            <a:off x="6325300" y="1392968"/>
            <a:ext cx="5780014" cy="506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106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Заработок Разработчика баз данных</a:t>
            </a:r>
            <a:endParaRPr lang="ru-RU" dirty="0"/>
          </a:p>
        </p:txBody>
      </p:sp>
      <p:graphicFrame>
        <p:nvGraphicFramePr>
          <p:cNvPr id="4" name="Схема 3"/>
          <p:cNvGraphicFramePr/>
          <p:nvPr>
            <p:extLst>
              <p:ext uri="{D42A27DB-BD31-4B8C-83A1-F6EECF244321}">
                <p14:modId xmlns:p14="http://schemas.microsoft.com/office/powerpoint/2010/main" val="3742602848"/>
              </p:ext>
            </p:extLst>
          </p:nvPr>
        </p:nvGraphicFramePr>
        <p:xfrm>
          <a:off x="243281" y="2055303"/>
          <a:ext cx="7382312"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8147" y="1152956"/>
            <a:ext cx="3909270" cy="189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5218" y="2429866"/>
            <a:ext cx="3816991" cy="181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0449" y="4167174"/>
            <a:ext cx="4166721" cy="203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768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1974" y="1463040"/>
            <a:ext cx="6947764" cy="2308324"/>
          </a:xfrm>
          <a:prstGeom prst="rect">
            <a:avLst/>
          </a:prstGeom>
        </p:spPr>
        <p:txBody>
          <a:bodyPr wrap="square">
            <a:spAutoFit/>
          </a:bodyPr>
          <a:lstStyle/>
          <a:p>
            <a:r>
              <a:rPr lang="ru-RU" sz="2400" b="1" dirty="0" smtClean="0">
                <a:solidFill>
                  <a:prstClr val="white"/>
                </a:solidFill>
                <a:latin typeface="Times New Roman" panose="02020603050405020304" pitchFamily="18" charset="0"/>
                <a:cs typeface="Times New Roman" panose="02020603050405020304" pitchFamily="18" charset="0"/>
              </a:rPr>
              <a:t>Программист </a:t>
            </a:r>
            <a:r>
              <a:rPr lang="ru-RU" sz="2400" b="1" dirty="0">
                <a:solidFill>
                  <a:prstClr val="white"/>
                </a:solidFill>
                <a:latin typeface="Times New Roman" panose="02020603050405020304" pitchFamily="18" charset="0"/>
                <a:cs typeface="Times New Roman" panose="02020603050405020304" pitchFamily="18" charset="0"/>
              </a:rPr>
              <a:t>– это специалист, создающий исходный код для программы. Такой программой может быть операционная система компьютера, видеоигра, web или мобильное приложение и даже алгоритм работы микроволновки. </a:t>
            </a:r>
            <a:endParaRPr lang="ru-RU" sz="2000" b="1" dirty="0">
              <a:solidFill>
                <a:prstClr val="white"/>
              </a:solidFill>
              <a:latin typeface="Times New Roman" panose="02020603050405020304" pitchFamily="18" charset="0"/>
              <a:cs typeface="Times New Roman" panose="02020603050405020304" pitchFamily="18" charset="0"/>
            </a:endParaRPr>
          </a:p>
        </p:txBody>
      </p:sp>
      <p:sp>
        <p:nvSpPr>
          <p:cNvPr id="3" name="Заголовок 2"/>
          <p:cNvSpPr>
            <a:spLocks noGrp="1"/>
          </p:cNvSpPr>
          <p:nvPr>
            <p:ph type="title"/>
          </p:nvPr>
        </p:nvSpPr>
        <p:spPr>
          <a:xfrm>
            <a:off x="201973" y="304674"/>
            <a:ext cx="8654644" cy="731646"/>
          </a:xfrm>
        </p:spPr>
        <p:txBody>
          <a:bodyPr/>
          <a:lstStyle/>
          <a:p>
            <a:r>
              <a:rPr lang="ru-RU"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Программист </a:t>
            </a:r>
            <a:r>
              <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и </a:t>
            </a:r>
            <a:r>
              <a:rPr lang="ru-RU"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Веб-разработчик</a:t>
            </a:r>
            <a:endParaRPr lang="ru-RU"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132304" y="4345374"/>
            <a:ext cx="6843261" cy="1938992"/>
          </a:xfrm>
          <a:prstGeom prst="rect">
            <a:avLst/>
          </a:prstGeom>
        </p:spPr>
        <p:txBody>
          <a:bodyPr wrap="square">
            <a:spAutoFit/>
          </a:bodyPr>
          <a:lstStyle/>
          <a:p>
            <a:r>
              <a:rPr lang="ru-RU" sz="2400" b="1" dirty="0">
                <a:solidFill>
                  <a:prstClr val="white"/>
                </a:solidFill>
                <a:latin typeface="Times New Roman" panose="02020603050405020304" pitchFamily="18" charset="0"/>
                <a:cs typeface="Times New Roman" panose="02020603050405020304" pitchFamily="18" charset="0"/>
              </a:rPr>
              <a:t>Веб-разработчик создаёт новые сервисы и сайты или поддерживает и дорабатывает существующие. Он может работать по одному из трёх направлений: фронтенд, бэкенд и фулстек.</a:t>
            </a:r>
          </a:p>
        </p:txBody>
      </p:sp>
      <p:pic>
        <p:nvPicPr>
          <p:cNvPr id="5" name="Рисунок 4"/>
          <p:cNvPicPr>
            <a:picLocks noChangeAspect="1"/>
          </p:cNvPicPr>
          <p:nvPr/>
        </p:nvPicPr>
        <p:blipFill>
          <a:blip r:embed="rId2"/>
          <a:stretch>
            <a:fillRect/>
          </a:stretch>
        </p:blipFill>
        <p:spPr>
          <a:xfrm>
            <a:off x="7238498" y="1576252"/>
            <a:ext cx="4708114" cy="4708114"/>
          </a:xfrm>
          <a:prstGeom prst="rect">
            <a:avLst/>
          </a:prstGeom>
        </p:spPr>
      </p:pic>
    </p:spTree>
    <p:extLst>
      <p:ext uri="{BB962C8B-B14F-4D97-AF65-F5344CB8AC3E}">
        <p14:creationId xmlns:p14="http://schemas.microsoft.com/office/powerpoint/2010/main" val="20082390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Ион">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ppt/theme/theme2.xml><?xml version="1.0" encoding="utf-8"?>
<a:theme xmlns:a="http://schemas.openxmlformats.org/drawingml/2006/main" name="1_Ион">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Ион">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505</TotalTime>
  <Words>2147</Words>
  <Application>Microsoft Office PowerPoint</Application>
  <PresentationFormat>Произвольный</PresentationFormat>
  <Paragraphs>121</Paragraphs>
  <Slides>35</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35</vt:i4>
      </vt:variant>
    </vt:vector>
  </HeadingPairs>
  <TitlesOfParts>
    <vt:vector size="37" baseType="lpstr">
      <vt:lpstr>Ион</vt:lpstr>
      <vt:lpstr>1_Ион</vt:lpstr>
      <vt:lpstr>Профессии  в IT сфере </vt:lpstr>
      <vt:lpstr>Презентация PowerPoint</vt:lpstr>
      <vt:lpstr>Презентация PowerPoint</vt:lpstr>
      <vt:lpstr>IT-профессии в деле разработки программного продукта </vt:lpstr>
      <vt:lpstr>Тимлид </vt:lpstr>
      <vt:lpstr>Системный аналитик  </vt:lpstr>
      <vt:lpstr>Разработчик баз данных </vt:lpstr>
      <vt:lpstr>Заработок Разработчика баз данных</vt:lpstr>
      <vt:lpstr>Программист и Веб-разработчик</vt:lpstr>
      <vt:lpstr>Программист   Разрабатывает софт на основании выдвинутых заказчиком требований. Область действий этих профессионалов весьма обширна, поэтому существует масса узких специализаций. </vt:lpstr>
      <vt:lpstr>Программисты Java, Python, C#, C++, JavaScript, Kotlin </vt:lpstr>
      <vt:lpstr>Мобильный разработчик</vt:lpstr>
      <vt:lpstr>Тестировщик </vt:lpstr>
      <vt:lpstr>Презентация PowerPoint</vt:lpstr>
      <vt:lpstr>IT-профессии в маркетинге </vt:lpstr>
      <vt:lpstr>Веб-разработчики</vt:lpstr>
      <vt:lpstr>Веб-разработчики</vt:lpstr>
      <vt:lpstr>SEO-специалист  </vt:lpstr>
      <vt:lpstr>SMM-специалист  </vt:lpstr>
      <vt:lpstr>Web-аналитик  </vt:lpstr>
      <vt:lpstr>IT-профессии  в дизайне </vt:lpstr>
      <vt:lpstr>  </vt:lpstr>
      <vt:lpstr>Web-дизайнер   </vt:lpstr>
      <vt:lpstr>Графический дизайнер</vt:lpstr>
      <vt:lpstr>Графический дизайнер </vt:lpstr>
      <vt:lpstr>IT-профессии в администрировании </vt:lpstr>
      <vt:lpstr>Администратор баз данных (DBA)    </vt:lpstr>
      <vt:lpstr>Администратор сайта    </vt:lpstr>
      <vt:lpstr>Презентация PowerPoint</vt:lpstr>
      <vt:lpstr>Системный администратор</vt:lpstr>
      <vt:lpstr>Заработок сисадмина </vt:lpstr>
      <vt:lpstr>Data Scientist </vt:lpstr>
      <vt:lpstr>IT и прикладные технологии</vt:lpstr>
      <vt:lpstr>Презентация PowerPoint</vt:lpstr>
      <vt:lpstr>Заключение</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Профессии в IT сфере</dc:title>
  <dc:creator>Alina</dc:creator>
  <cp:lastModifiedBy>HP</cp:lastModifiedBy>
  <cp:revision>52</cp:revision>
  <dcterms:created xsi:type="dcterms:W3CDTF">2024-03-15T07:55:10Z</dcterms:created>
  <dcterms:modified xsi:type="dcterms:W3CDTF">2024-03-17T15:20:28Z</dcterms:modified>
</cp:coreProperties>
</file>